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1.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4"/>
  </p:sldMasterIdLst>
  <p:notesMasterIdLst>
    <p:notesMasterId r:id="rId5"/>
  </p:notesMasterIdLst>
  <p:sldIdLst>
    <p:sldId id="256" r:id="rId6"/>
  </p:sldIdLst>
  <p:sldSz cy="31089600" cx="40233600"/>
  <p:notesSz cx="30270450" cy="3855085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2672">
          <p15:clr>
            <a:srgbClr val="A4A3A4"/>
          </p15:clr>
        </p15:guide>
        <p15:guide id="2" pos="9792">
          <p15:clr>
            <a:srgbClr val="A4A3A4"/>
          </p15:clr>
        </p15:guide>
        <p15:guide id="3" orient="horz" pos="9792">
          <p15:clr>
            <a:srgbClr val="A4A3A4"/>
          </p15:clr>
        </p15:guide>
        <p15:guide id="4" pos="12672">
          <p15:clr>
            <a:srgbClr val="A4A3A4"/>
          </p15:clr>
        </p15:guide>
      </p15:sldGuideLst>
    </p:ext>
    <p:ext uri="GoogleSlidesCustomDataVersion2">
      <go:slidesCustomData xmlns:go="http://customooxmlschemas.google.com/" r:id="rId7" roundtripDataSignature="AMtx7mg7a0SvI+WtFdecQ+gOrcgiDQO7g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2672" orient="horz"/>
        <p:guide pos="9792"/>
        <p:guide pos="9792" orient="horz"/>
        <p:guide pos="12672"/>
      </p:guideLst>
    </p:cSldViewPr>
  </p:slideViewPr>
</p:viewPr>
</file>

<file path=ppt/_rels/presentation.xml.rels><?xml version="1.0" encoding="UTF-8" standalone="yes"?><Relationships xmlns="http://schemas.openxmlformats.org/package/2006/relationships"><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5" Type="http://schemas.openxmlformats.org/officeDocument/2006/relationships/notesMaster" Target="notesMasters/notesMaster1.xml"/><Relationship Id="rId6" Type="http://schemas.openxmlformats.org/officeDocument/2006/relationships/slide" Target="slides/slide1.xml"/><Relationship Id="rId7" Type="http://customschemas.google.com/relationships/presentationmetadata" Target="meta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5046075" y="2891300"/>
            <a:ext cx="20181300" cy="144565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3027025" y="18311650"/>
            <a:ext cx="24216350" cy="17347875"/>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3027025" y="18311650"/>
            <a:ext cx="24216350" cy="17347875"/>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2" name="Google Shape;82;p1:notes"/>
          <p:cNvSpPr/>
          <p:nvPr>
            <p:ph idx="2" type="sldImg"/>
          </p:nvPr>
        </p:nvSpPr>
        <p:spPr>
          <a:xfrm>
            <a:off x="5046075" y="2891300"/>
            <a:ext cx="20181300" cy="144565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 name="Shape 11"/>
        <p:cNvGrpSpPr/>
        <p:nvPr/>
      </p:nvGrpSpPr>
      <p:grpSpPr>
        <a:xfrm>
          <a:off x="0" y="0"/>
          <a:ext cx="0" cy="0"/>
          <a:chOff x="0" y="0"/>
          <a:chExt cx="0" cy="0"/>
        </a:xfrm>
      </p:grpSpPr>
      <p:sp>
        <p:nvSpPr>
          <p:cNvPr id="12" name="Google Shape;12;p3"/>
          <p:cNvSpPr txBox="1"/>
          <p:nvPr>
            <p:ph idx="10" type="dt"/>
          </p:nvPr>
        </p:nvSpPr>
        <p:spPr>
          <a:xfrm>
            <a:off x="3015876" y="28325835"/>
            <a:ext cx="8382000" cy="2073131"/>
          </a:xfrm>
          <a:prstGeom prst="rect">
            <a:avLst/>
          </a:prstGeom>
          <a:noFill/>
          <a:ln>
            <a:noFill/>
          </a:ln>
        </p:spPr>
        <p:txBody>
          <a:bodyPr anchorCtr="0" anchor="t" bIns="203750" lIns="407525" spcFirstLastPara="1" rIns="407525" wrap="square" tIns="203750">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 name="Google Shape;13;p3"/>
          <p:cNvSpPr txBox="1"/>
          <p:nvPr>
            <p:ph idx="11" type="ftr"/>
          </p:nvPr>
        </p:nvSpPr>
        <p:spPr>
          <a:xfrm>
            <a:off x="13748124" y="28325835"/>
            <a:ext cx="12737353" cy="2073131"/>
          </a:xfrm>
          <a:prstGeom prst="rect">
            <a:avLst/>
          </a:prstGeom>
          <a:noFill/>
          <a:ln>
            <a:noFill/>
          </a:ln>
        </p:spPr>
        <p:txBody>
          <a:bodyPr anchorCtr="0" anchor="t" bIns="203750" lIns="407525" spcFirstLastPara="1" rIns="407525" wrap="square" tIns="20375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 name="Google Shape;14;p3"/>
          <p:cNvSpPr txBox="1"/>
          <p:nvPr>
            <p:ph idx="12" type="sldNum"/>
          </p:nvPr>
        </p:nvSpPr>
        <p:spPr>
          <a:xfrm>
            <a:off x="28835724" y="28325835"/>
            <a:ext cx="8382000" cy="2073131"/>
          </a:xfrm>
          <a:prstGeom prst="rect">
            <a:avLst/>
          </a:prstGeom>
          <a:noFill/>
          <a:ln>
            <a:noFill/>
          </a:ln>
        </p:spPr>
        <p:txBody>
          <a:bodyPr anchorCtr="0" anchor="t" bIns="203750" lIns="407525" spcFirstLastPara="1" rIns="407525" wrap="square" tIns="203750">
            <a:noAutofit/>
          </a:bodyPr>
          <a:lstStyle>
            <a:lvl1pPr indent="0" lvl="0" marL="0" marR="0" algn="r">
              <a:lnSpc>
                <a:spcPct val="100000"/>
              </a:lnSpc>
              <a:spcBef>
                <a:spcPts val="0"/>
              </a:spcBef>
              <a:spcAft>
                <a:spcPts val="0"/>
              </a:spcAft>
              <a:buClr>
                <a:srgbClr val="000000"/>
              </a:buClr>
              <a:buSzPts val="6300"/>
              <a:buFont typeface="Arial"/>
              <a:buNone/>
              <a:defRPr b="0" i="0" sz="6300" u="none" cap="none" strike="noStrike">
                <a:solidFill>
                  <a:schemeClr val="dk1"/>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rgbClr val="000000"/>
              </a:buClr>
              <a:buSzPts val="6300"/>
              <a:buFont typeface="Arial"/>
              <a:buNone/>
              <a:defRPr b="0" i="0" sz="6300" u="none" cap="none" strike="noStrike">
                <a:solidFill>
                  <a:schemeClr val="dk1"/>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rgbClr val="000000"/>
              </a:buClr>
              <a:buSzPts val="6300"/>
              <a:buFont typeface="Arial"/>
              <a:buNone/>
              <a:defRPr b="0" i="0" sz="6300" u="none" cap="none" strike="noStrike">
                <a:solidFill>
                  <a:schemeClr val="dk1"/>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rgbClr val="000000"/>
              </a:buClr>
              <a:buSzPts val="6300"/>
              <a:buFont typeface="Arial"/>
              <a:buNone/>
              <a:defRPr b="0" i="0" sz="6300" u="none" cap="none" strike="noStrike">
                <a:solidFill>
                  <a:schemeClr val="dk1"/>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rgbClr val="000000"/>
              </a:buClr>
              <a:buSzPts val="6300"/>
              <a:buFont typeface="Arial"/>
              <a:buNone/>
              <a:defRPr b="0" i="0" sz="6300" u="none" cap="none" strike="noStrike">
                <a:solidFill>
                  <a:schemeClr val="dk1"/>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rgbClr val="000000"/>
              </a:buClr>
              <a:buSzPts val="6300"/>
              <a:buFont typeface="Arial"/>
              <a:buNone/>
              <a:defRPr b="0" i="0" sz="6300" u="none" cap="none" strike="noStrike">
                <a:solidFill>
                  <a:schemeClr val="dk1"/>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rgbClr val="000000"/>
              </a:buClr>
              <a:buSzPts val="6300"/>
              <a:buFont typeface="Arial"/>
              <a:buNone/>
              <a:defRPr b="0" i="0" sz="6300" u="none" cap="none" strike="noStrike">
                <a:solidFill>
                  <a:schemeClr val="dk1"/>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rgbClr val="000000"/>
              </a:buClr>
              <a:buSzPts val="6300"/>
              <a:buFont typeface="Arial"/>
              <a:buNone/>
              <a:defRPr b="0" i="0" sz="6300" u="none" cap="none" strike="noStrike">
                <a:solidFill>
                  <a:schemeClr val="dk1"/>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rgbClr val="000000"/>
              </a:buClr>
              <a:buSzPts val="6300"/>
              <a:buFont typeface="Arial"/>
              <a:buNone/>
              <a:defRPr b="0" i="0" sz="6300" u="none" cap="none" strike="noStrik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12"/>
          <p:cNvSpPr txBox="1"/>
          <p:nvPr>
            <p:ph type="title"/>
          </p:nvPr>
        </p:nvSpPr>
        <p:spPr>
          <a:xfrm>
            <a:off x="3015877" y="2763766"/>
            <a:ext cx="34201847" cy="5181600"/>
          </a:xfrm>
          <a:prstGeom prst="rect">
            <a:avLst/>
          </a:prstGeom>
          <a:noFill/>
          <a:ln>
            <a:noFill/>
          </a:ln>
        </p:spPr>
        <p:txBody>
          <a:bodyPr anchorCtr="0" anchor="ctr" bIns="203750" lIns="407525" spcFirstLastPara="1" rIns="407525" wrap="square" tIns="20375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70" name="Google Shape;70;p12"/>
          <p:cNvSpPr txBox="1"/>
          <p:nvPr>
            <p:ph idx="1" type="body"/>
          </p:nvPr>
        </p:nvSpPr>
        <p:spPr>
          <a:xfrm rot="5400000">
            <a:off x="10790166" y="1207642"/>
            <a:ext cx="18653269" cy="34201847"/>
          </a:xfrm>
          <a:prstGeom prst="rect">
            <a:avLst/>
          </a:prstGeom>
          <a:noFill/>
          <a:ln>
            <a:noFill/>
          </a:ln>
        </p:spPr>
        <p:txBody>
          <a:bodyPr anchorCtr="0" anchor="t" bIns="203750" lIns="407525" spcFirstLastPara="1" rIns="407525" wrap="square" tIns="20375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71" name="Google Shape;71;p12"/>
          <p:cNvSpPr txBox="1"/>
          <p:nvPr>
            <p:ph idx="10" type="dt"/>
          </p:nvPr>
        </p:nvSpPr>
        <p:spPr>
          <a:xfrm>
            <a:off x="3015876" y="28325835"/>
            <a:ext cx="8382000" cy="2073131"/>
          </a:xfrm>
          <a:prstGeom prst="rect">
            <a:avLst/>
          </a:prstGeom>
          <a:noFill/>
          <a:ln>
            <a:noFill/>
          </a:ln>
        </p:spPr>
        <p:txBody>
          <a:bodyPr anchorCtr="0" anchor="t" bIns="203750" lIns="407525" spcFirstLastPara="1" rIns="407525" wrap="square" tIns="203750">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2" name="Google Shape;72;p12"/>
          <p:cNvSpPr txBox="1"/>
          <p:nvPr>
            <p:ph idx="11" type="ftr"/>
          </p:nvPr>
        </p:nvSpPr>
        <p:spPr>
          <a:xfrm>
            <a:off x="13748124" y="28325835"/>
            <a:ext cx="12737353" cy="2073131"/>
          </a:xfrm>
          <a:prstGeom prst="rect">
            <a:avLst/>
          </a:prstGeom>
          <a:noFill/>
          <a:ln>
            <a:noFill/>
          </a:ln>
        </p:spPr>
        <p:txBody>
          <a:bodyPr anchorCtr="0" anchor="t" bIns="203750" lIns="407525" spcFirstLastPara="1" rIns="407525" wrap="square" tIns="20375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 name="Google Shape;73;p12"/>
          <p:cNvSpPr txBox="1"/>
          <p:nvPr>
            <p:ph idx="12" type="sldNum"/>
          </p:nvPr>
        </p:nvSpPr>
        <p:spPr>
          <a:xfrm>
            <a:off x="28835724" y="28325835"/>
            <a:ext cx="8382000" cy="2073131"/>
          </a:xfrm>
          <a:prstGeom prst="rect">
            <a:avLst/>
          </a:prstGeom>
          <a:noFill/>
          <a:ln>
            <a:noFill/>
          </a:ln>
        </p:spPr>
        <p:txBody>
          <a:bodyPr anchorCtr="0" anchor="t" bIns="203750" lIns="407525" spcFirstLastPara="1" rIns="407525" wrap="square" tIns="203750">
            <a:noAutofit/>
          </a:bodyPr>
          <a:lstStyle>
            <a:lvl1pPr indent="0" lvl="0" marL="0" marR="0" algn="r">
              <a:lnSpc>
                <a:spcPct val="100000"/>
              </a:lnSpc>
              <a:spcBef>
                <a:spcPts val="0"/>
              </a:spcBef>
              <a:spcAft>
                <a:spcPts val="0"/>
              </a:spcAft>
              <a:buClr>
                <a:srgbClr val="000000"/>
              </a:buClr>
              <a:buSzPts val="6300"/>
              <a:buFont typeface="Arial"/>
              <a:buNone/>
              <a:defRPr b="0" i="0" sz="6300" u="none" cap="none" strike="noStrike">
                <a:solidFill>
                  <a:schemeClr val="dk1"/>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rgbClr val="000000"/>
              </a:buClr>
              <a:buSzPts val="6300"/>
              <a:buFont typeface="Arial"/>
              <a:buNone/>
              <a:defRPr b="0" i="0" sz="6300" u="none" cap="none" strike="noStrike">
                <a:solidFill>
                  <a:schemeClr val="dk1"/>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rgbClr val="000000"/>
              </a:buClr>
              <a:buSzPts val="6300"/>
              <a:buFont typeface="Arial"/>
              <a:buNone/>
              <a:defRPr b="0" i="0" sz="6300" u="none" cap="none" strike="noStrike">
                <a:solidFill>
                  <a:schemeClr val="dk1"/>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rgbClr val="000000"/>
              </a:buClr>
              <a:buSzPts val="6300"/>
              <a:buFont typeface="Arial"/>
              <a:buNone/>
              <a:defRPr b="0" i="0" sz="6300" u="none" cap="none" strike="noStrike">
                <a:solidFill>
                  <a:schemeClr val="dk1"/>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rgbClr val="000000"/>
              </a:buClr>
              <a:buSzPts val="6300"/>
              <a:buFont typeface="Arial"/>
              <a:buNone/>
              <a:defRPr b="0" i="0" sz="6300" u="none" cap="none" strike="noStrike">
                <a:solidFill>
                  <a:schemeClr val="dk1"/>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rgbClr val="000000"/>
              </a:buClr>
              <a:buSzPts val="6300"/>
              <a:buFont typeface="Arial"/>
              <a:buNone/>
              <a:defRPr b="0" i="0" sz="6300" u="none" cap="none" strike="noStrike">
                <a:solidFill>
                  <a:schemeClr val="dk1"/>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rgbClr val="000000"/>
              </a:buClr>
              <a:buSzPts val="6300"/>
              <a:buFont typeface="Arial"/>
              <a:buNone/>
              <a:defRPr b="0" i="0" sz="6300" u="none" cap="none" strike="noStrike">
                <a:solidFill>
                  <a:schemeClr val="dk1"/>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rgbClr val="000000"/>
              </a:buClr>
              <a:buSzPts val="6300"/>
              <a:buFont typeface="Arial"/>
              <a:buNone/>
              <a:defRPr b="0" i="0" sz="6300" u="none" cap="none" strike="noStrike">
                <a:solidFill>
                  <a:schemeClr val="dk1"/>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rgbClr val="000000"/>
              </a:buClr>
              <a:buSzPts val="6300"/>
              <a:buFont typeface="Arial"/>
              <a:buNone/>
              <a:defRPr b="0" i="0" sz="6300" u="none" cap="none" strike="noStrik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13"/>
          <p:cNvSpPr txBox="1"/>
          <p:nvPr>
            <p:ph type="title"/>
          </p:nvPr>
        </p:nvSpPr>
        <p:spPr>
          <a:xfrm rot="5400000">
            <a:off x="20506776" y="10924252"/>
            <a:ext cx="24871434" cy="8550462"/>
          </a:xfrm>
          <a:prstGeom prst="rect">
            <a:avLst/>
          </a:prstGeom>
          <a:noFill/>
          <a:ln>
            <a:noFill/>
          </a:ln>
        </p:spPr>
        <p:txBody>
          <a:bodyPr anchorCtr="0" anchor="ctr" bIns="203750" lIns="407525" spcFirstLastPara="1" rIns="407525" wrap="square" tIns="20375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76" name="Google Shape;76;p13"/>
          <p:cNvSpPr txBox="1"/>
          <p:nvPr>
            <p:ph idx="1" type="body"/>
          </p:nvPr>
        </p:nvSpPr>
        <p:spPr>
          <a:xfrm rot="5400000">
            <a:off x="3307241" y="2472402"/>
            <a:ext cx="24871434" cy="25454162"/>
          </a:xfrm>
          <a:prstGeom prst="rect">
            <a:avLst/>
          </a:prstGeom>
          <a:noFill/>
          <a:ln>
            <a:noFill/>
          </a:ln>
        </p:spPr>
        <p:txBody>
          <a:bodyPr anchorCtr="0" anchor="t" bIns="203750" lIns="407525" spcFirstLastPara="1" rIns="407525" wrap="square" tIns="20375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77" name="Google Shape;77;p13"/>
          <p:cNvSpPr txBox="1"/>
          <p:nvPr>
            <p:ph idx="10" type="dt"/>
          </p:nvPr>
        </p:nvSpPr>
        <p:spPr>
          <a:xfrm>
            <a:off x="3015876" y="28325835"/>
            <a:ext cx="8382000" cy="2073131"/>
          </a:xfrm>
          <a:prstGeom prst="rect">
            <a:avLst/>
          </a:prstGeom>
          <a:noFill/>
          <a:ln>
            <a:noFill/>
          </a:ln>
        </p:spPr>
        <p:txBody>
          <a:bodyPr anchorCtr="0" anchor="t" bIns="203750" lIns="407525" spcFirstLastPara="1" rIns="407525" wrap="square" tIns="203750">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8" name="Google Shape;78;p13"/>
          <p:cNvSpPr txBox="1"/>
          <p:nvPr>
            <p:ph idx="11" type="ftr"/>
          </p:nvPr>
        </p:nvSpPr>
        <p:spPr>
          <a:xfrm>
            <a:off x="13748124" y="28325835"/>
            <a:ext cx="12737353" cy="2073131"/>
          </a:xfrm>
          <a:prstGeom prst="rect">
            <a:avLst/>
          </a:prstGeom>
          <a:noFill/>
          <a:ln>
            <a:noFill/>
          </a:ln>
        </p:spPr>
        <p:txBody>
          <a:bodyPr anchorCtr="0" anchor="t" bIns="203750" lIns="407525" spcFirstLastPara="1" rIns="407525" wrap="square" tIns="20375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9" name="Google Shape;79;p13"/>
          <p:cNvSpPr txBox="1"/>
          <p:nvPr>
            <p:ph idx="12" type="sldNum"/>
          </p:nvPr>
        </p:nvSpPr>
        <p:spPr>
          <a:xfrm>
            <a:off x="28835724" y="28325835"/>
            <a:ext cx="8382000" cy="2073131"/>
          </a:xfrm>
          <a:prstGeom prst="rect">
            <a:avLst/>
          </a:prstGeom>
          <a:noFill/>
          <a:ln>
            <a:noFill/>
          </a:ln>
        </p:spPr>
        <p:txBody>
          <a:bodyPr anchorCtr="0" anchor="t" bIns="203750" lIns="407525" spcFirstLastPara="1" rIns="407525" wrap="square" tIns="203750">
            <a:noAutofit/>
          </a:bodyPr>
          <a:lstStyle>
            <a:lvl1pPr indent="0" lvl="0" marL="0" marR="0" algn="r">
              <a:lnSpc>
                <a:spcPct val="100000"/>
              </a:lnSpc>
              <a:spcBef>
                <a:spcPts val="0"/>
              </a:spcBef>
              <a:spcAft>
                <a:spcPts val="0"/>
              </a:spcAft>
              <a:buClr>
                <a:srgbClr val="000000"/>
              </a:buClr>
              <a:buSzPts val="6300"/>
              <a:buFont typeface="Arial"/>
              <a:buNone/>
              <a:defRPr b="0" i="0" sz="6300" u="none" cap="none" strike="noStrike">
                <a:solidFill>
                  <a:schemeClr val="dk1"/>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rgbClr val="000000"/>
              </a:buClr>
              <a:buSzPts val="6300"/>
              <a:buFont typeface="Arial"/>
              <a:buNone/>
              <a:defRPr b="0" i="0" sz="6300" u="none" cap="none" strike="noStrike">
                <a:solidFill>
                  <a:schemeClr val="dk1"/>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rgbClr val="000000"/>
              </a:buClr>
              <a:buSzPts val="6300"/>
              <a:buFont typeface="Arial"/>
              <a:buNone/>
              <a:defRPr b="0" i="0" sz="6300" u="none" cap="none" strike="noStrike">
                <a:solidFill>
                  <a:schemeClr val="dk1"/>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rgbClr val="000000"/>
              </a:buClr>
              <a:buSzPts val="6300"/>
              <a:buFont typeface="Arial"/>
              <a:buNone/>
              <a:defRPr b="0" i="0" sz="6300" u="none" cap="none" strike="noStrike">
                <a:solidFill>
                  <a:schemeClr val="dk1"/>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rgbClr val="000000"/>
              </a:buClr>
              <a:buSzPts val="6300"/>
              <a:buFont typeface="Arial"/>
              <a:buNone/>
              <a:defRPr b="0" i="0" sz="6300" u="none" cap="none" strike="noStrike">
                <a:solidFill>
                  <a:schemeClr val="dk1"/>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rgbClr val="000000"/>
              </a:buClr>
              <a:buSzPts val="6300"/>
              <a:buFont typeface="Arial"/>
              <a:buNone/>
              <a:defRPr b="0" i="0" sz="6300" u="none" cap="none" strike="noStrike">
                <a:solidFill>
                  <a:schemeClr val="dk1"/>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rgbClr val="000000"/>
              </a:buClr>
              <a:buSzPts val="6300"/>
              <a:buFont typeface="Arial"/>
              <a:buNone/>
              <a:defRPr b="0" i="0" sz="6300" u="none" cap="none" strike="noStrike">
                <a:solidFill>
                  <a:schemeClr val="dk1"/>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rgbClr val="000000"/>
              </a:buClr>
              <a:buSzPts val="6300"/>
              <a:buFont typeface="Arial"/>
              <a:buNone/>
              <a:defRPr b="0" i="0" sz="6300" u="none" cap="none" strike="noStrike">
                <a:solidFill>
                  <a:schemeClr val="dk1"/>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rgbClr val="000000"/>
              </a:buClr>
              <a:buSzPts val="6300"/>
              <a:buFont typeface="Arial"/>
              <a:buNone/>
              <a:defRPr b="0" i="0" sz="6300" u="none" cap="none" strike="noStrik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4"/>
          <p:cNvSpPr txBox="1"/>
          <p:nvPr>
            <p:ph type="ctrTitle"/>
          </p:nvPr>
        </p:nvSpPr>
        <p:spPr>
          <a:xfrm>
            <a:off x="3017932" y="9657846"/>
            <a:ext cx="34197738" cy="6664685"/>
          </a:xfrm>
          <a:prstGeom prst="rect">
            <a:avLst/>
          </a:prstGeom>
          <a:noFill/>
          <a:ln>
            <a:noFill/>
          </a:ln>
        </p:spPr>
        <p:txBody>
          <a:bodyPr anchorCtr="0" anchor="ctr" bIns="203750" lIns="407525" spcFirstLastPara="1" rIns="407525" wrap="square" tIns="20375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7" name="Google Shape;17;p4"/>
          <p:cNvSpPr txBox="1"/>
          <p:nvPr>
            <p:ph idx="1" type="subTitle"/>
          </p:nvPr>
        </p:nvSpPr>
        <p:spPr>
          <a:xfrm>
            <a:off x="6035862" y="17617931"/>
            <a:ext cx="28161876" cy="7944139"/>
          </a:xfrm>
          <a:prstGeom prst="rect">
            <a:avLst/>
          </a:prstGeom>
          <a:noFill/>
          <a:ln>
            <a:noFill/>
          </a:ln>
        </p:spPr>
        <p:txBody>
          <a:bodyPr anchorCtr="0" anchor="t" bIns="203750" lIns="407525" spcFirstLastPara="1" rIns="407525" wrap="square" tIns="203750">
            <a:noAutofit/>
          </a:bodyPr>
          <a:lstStyle>
            <a:lvl1pPr lvl="0" algn="ctr">
              <a:lnSpc>
                <a:spcPct val="100000"/>
              </a:lnSpc>
              <a:spcBef>
                <a:spcPts val="2840"/>
              </a:spcBef>
              <a:spcAft>
                <a:spcPts val="0"/>
              </a:spcAft>
              <a:buClr>
                <a:schemeClr val="dk1"/>
              </a:buClr>
              <a:buSzPts val="14200"/>
              <a:buFont typeface="Times New Roman"/>
              <a:buNone/>
              <a:defRPr/>
            </a:lvl1pPr>
            <a:lvl2pPr lvl="1" algn="ctr">
              <a:lnSpc>
                <a:spcPct val="100000"/>
              </a:lnSpc>
              <a:spcBef>
                <a:spcPts val="2500"/>
              </a:spcBef>
              <a:spcAft>
                <a:spcPts val="0"/>
              </a:spcAft>
              <a:buClr>
                <a:schemeClr val="dk1"/>
              </a:buClr>
              <a:buSzPts val="12500"/>
              <a:buFont typeface="Times New Roman"/>
              <a:buNone/>
              <a:defRPr/>
            </a:lvl2pPr>
            <a:lvl3pPr lvl="2" algn="ctr">
              <a:lnSpc>
                <a:spcPct val="100000"/>
              </a:lnSpc>
              <a:spcBef>
                <a:spcPts val="2140"/>
              </a:spcBef>
              <a:spcAft>
                <a:spcPts val="0"/>
              </a:spcAft>
              <a:buClr>
                <a:schemeClr val="dk1"/>
              </a:buClr>
              <a:buSzPts val="10700"/>
              <a:buFont typeface="Times New Roman"/>
              <a:buNone/>
              <a:defRPr/>
            </a:lvl3pPr>
            <a:lvl4pPr lvl="3" algn="ctr">
              <a:lnSpc>
                <a:spcPct val="100000"/>
              </a:lnSpc>
              <a:spcBef>
                <a:spcPts val="1780"/>
              </a:spcBef>
              <a:spcAft>
                <a:spcPts val="0"/>
              </a:spcAft>
              <a:buClr>
                <a:schemeClr val="dk1"/>
              </a:buClr>
              <a:buSzPts val="8900"/>
              <a:buFont typeface="Times New Roman"/>
              <a:buNone/>
              <a:defRPr/>
            </a:lvl4pPr>
            <a:lvl5pPr lvl="4" algn="ctr">
              <a:lnSpc>
                <a:spcPct val="100000"/>
              </a:lnSpc>
              <a:spcBef>
                <a:spcPts val="1780"/>
              </a:spcBef>
              <a:spcAft>
                <a:spcPts val="0"/>
              </a:spcAft>
              <a:buClr>
                <a:schemeClr val="dk1"/>
              </a:buClr>
              <a:buSzPts val="8900"/>
              <a:buFont typeface="Times New Roman"/>
              <a:buNone/>
              <a:defRPr/>
            </a:lvl5pPr>
            <a:lvl6pPr lvl="5" algn="ctr">
              <a:lnSpc>
                <a:spcPct val="100000"/>
              </a:lnSpc>
              <a:spcBef>
                <a:spcPts val="1780"/>
              </a:spcBef>
              <a:spcAft>
                <a:spcPts val="0"/>
              </a:spcAft>
              <a:buClr>
                <a:schemeClr val="dk1"/>
              </a:buClr>
              <a:buSzPts val="8900"/>
              <a:buFont typeface="Times New Roman"/>
              <a:buNone/>
              <a:defRPr/>
            </a:lvl6pPr>
            <a:lvl7pPr lvl="6" algn="ctr">
              <a:lnSpc>
                <a:spcPct val="100000"/>
              </a:lnSpc>
              <a:spcBef>
                <a:spcPts val="1780"/>
              </a:spcBef>
              <a:spcAft>
                <a:spcPts val="0"/>
              </a:spcAft>
              <a:buClr>
                <a:schemeClr val="dk1"/>
              </a:buClr>
              <a:buSzPts val="8900"/>
              <a:buFont typeface="Times New Roman"/>
              <a:buNone/>
              <a:defRPr/>
            </a:lvl7pPr>
            <a:lvl8pPr lvl="7" algn="ctr">
              <a:lnSpc>
                <a:spcPct val="100000"/>
              </a:lnSpc>
              <a:spcBef>
                <a:spcPts val="1780"/>
              </a:spcBef>
              <a:spcAft>
                <a:spcPts val="0"/>
              </a:spcAft>
              <a:buClr>
                <a:schemeClr val="dk1"/>
              </a:buClr>
              <a:buSzPts val="8900"/>
              <a:buFont typeface="Times New Roman"/>
              <a:buNone/>
              <a:defRPr/>
            </a:lvl8pPr>
            <a:lvl9pPr lvl="8" algn="ctr">
              <a:lnSpc>
                <a:spcPct val="100000"/>
              </a:lnSpc>
              <a:spcBef>
                <a:spcPts val="1780"/>
              </a:spcBef>
              <a:spcAft>
                <a:spcPts val="0"/>
              </a:spcAft>
              <a:buClr>
                <a:schemeClr val="dk1"/>
              </a:buClr>
              <a:buSzPts val="8900"/>
              <a:buFont typeface="Times New Roman"/>
              <a:buNone/>
              <a:defRPr/>
            </a:lvl9pPr>
          </a:lstStyle>
          <a:p/>
        </p:txBody>
      </p:sp>
      <p:sp>
        <p:nvSpPr>
          <p:cNvPr id="18" name="Google Shape;18;p4"/>
          <p:cNvSpPr txBox="1"/>
          <p:nvPr>
            <p:ph idx="10" type="dt"/>
          </p:nvPr>
        </p:nvSpPr>
        <p:spPr>
          <a:xfrm>
            <a:off x="3015876" y="28325835"/>
            <a:ext cx="8382000" cy="2073131"/>
          </a:xfrm>
          <a:prstGeom prst="rect">
            <a:avLst/>
          </a:prstGeom>
          <a:noFill/>
          <a:ln>
            <a:noFill/>
          </a:ln>
        </p:spPr>
        <p:txBody>
          <a:bodyPr anchorCtr="0" anchor="t" bIns="203750" lIns="407525" spcFirstLastPara="1" rIns="407525" wrap="square" tIns="203750">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4"/>
          <p:cNvSpPr txBox="1"/>
          <p:nvPr>
            <p:ph idx="11" type="ftr"/>
          </p:nvPr>
        </p:nvSpPr>
        <p:spPr>
          <a:xfrm>
            <a:off x="13748124" y="28325835"/>
            <a:ext cx="12737353" cy="2073131"/>
          </a:xfrm>
          <a:prstGeom prst="rect">
            <a:avLst/>
          </a:prstGeom>
          <a:noFill/>
          <a:ln>
            <a:noFill/>
          </a:ln>
        </p:spPr>
        <p:txBody>
          <a:bodyPr anchorCtr="0" anchor="t" bIns="203750" lIns="407525" spcFirstLastPara="1" rIns="407525" wrap="square" tIns="20375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4"/>
          <p:cNvSpPr txBox="1"/>
          <p:nvPr>
            <p:ph idx="12" type="sldNum"/>
          </p:nvPr>
        </p:nvSpPr>
        <p:spPr>
          <a:xfrm>
            <a:off x="28835724" y="28325835"/>
            <a:ext cx="8382000" cy="2073131"/>
          </a:xfrm>
          <a:prstGeom prst="rect">
            <a:avLst/>
          </a:prstGeom>
          <a:noFill/>
          <a:ln>
            <a:noFill/>
          </a:ln>
        </p:spPr>
        <p:txBody>
          <a:bodyPr anchorCtr="0" anchor="t" bIns="203750" lIns="407525" spcFirstLastPara="1" rIns="407525" wrap="square" tIns="203750">
            <a:noAutofit/>
          </a:bodyPr>
          <a:lstStyle>
            <a:lvl1pPr indent="0" lvl="0" marL="0" marR="0" algn="r">
              <a:lnSpc>
                <a:spcPct val="100000"/>
              </a:lnSpc>
              <a:spcBef>
                <a:spcPts val="0"/>
              </a:spcBef>
              <a:spcAft>
                <a:spcPts val="0"/>
              </a:spcAft>
              <a:buClr>
                <a:srgbClr val="000000"/>
              </a:buClr>
              <a:buSzPts val="6300"/>
              <a:buFont typeface="Arial"/>
              <a:buNone/>
              <a:defRPr b="0" i="0" sz="6300" u="none" cap="none" strike="noStrike">
                <a:solidFill>
                  <a:schemeClr val="dk1"/>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rgbClr val="000000"/>
              </a:buClr>
              <a:buSzPts val="6300"/>
              <a:buFont typeface="Arial"/>
              <a:buNone/>
              <a:defRPr b="0" i="0" sz="6300" u="none" cap="none" strike="noStrike">
                <a:solidFill>
                  <a:schemeClr val="dk1"/>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rgbClr val="000000"/>
              </a:buClr>
              <a:buSzPts val="6300"/>
              <a:buFont typeface="Arial"/>
              <a:buNone/>
              <a:defRPr b="0" i="0" sz="6300" u="none" cap="none" strike="noStrike">
                <a:solidFill>
                  <a:schemeClr val="dk1"/>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rgbClr val="000000"/>
              </a:buClr>
              <a:buSzPts val="6300"/>
              <a:buFont typeface="Arial"/>
              <a:buNone/>
              <a:defRPr b="0" i="0" sz="6300" u="none" cap="none" strike="noStrike">
                <a:solidFill>
                  <a:schemeClr val="dk1"/>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rgbClr val="000000"/>
              </a:buClr>
              <a:buSzPts val="6300"/>
              <a:buFont typeface="Arial"/>
              <a:buNone/>
              <a:defRPr b="0" i="0" sz="6300" u="none" cap="none" strike="noStrike">
                <a:solidFill>
                  <a:schemeClr val="dk1"/>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rgbClr val="000000"/>
              </a:buClr>
              <a:buSzPts val="6300"/>
              <a:buFont typeface="Arial"/>
              <a:buNone/>
              <a:defRPr b="0" i="0" sz="6300" u="none" cap="none" strike="noStrike">
                <a:solidFill>
                  <a:schemeClr val="dk1"/>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rgbClr val="000000"/>
              </a:buClr>
              <a:buSzPts val="6300"/>
              <a:buFont typeface="Arial"/>
              <a:buNone/>
              <a:defRPr b="0" i="0" sz="6300" u="none" cap="none" strike="noStrike">
                <a:solidFill>
                  <a:schemeClr val="dk1"/>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rgbClr val="000000"/>
              </a:buClr>
              <a:buSzPts val="6300"/>
              <a:buFont typeface="Arial"/>
              <a:buNone/>
              <a:defRPr b="0" i="0" sz="6300" u="none" cap="none" strike="noStrike">
                <a:solidFill>
                  <a:schemeClr val="dk1"/>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rgbClr val="000000"/>
              </a:buClr>
              <a:buSzPts val="6300"/>
              <a:buFont typeface="Arial"/>
              <a:buNone/>
              <a:defRPr b="0" i="0" sz="6300" u="none" cap="none" strike="noStrik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5"/>
          <p:cNvSpPr txBox="1"/>
          <p:nvPr>
            <p:ph type="title"/>
          </p:nvPr>
        </p:nvSpPr>
        <p:spPr>
          <a:xfrm>
            <a:off x="3015877" y="2763766"/>
            <a:ext cx="34201847" cy="5181600"/>
          </a:xfrm>
          <a:prstGeom prst="rect">
            <a:avLst/>
          </a:prstGeom>
          <a:noFill/>
          <a:ln>
            <a:noFill/>
          </a:ln>
        </p:spPr>
        <p:txBody>
          <a:bodyPr anchorCtr="0" anchor="ctr" bIns="203750" lIns="407525" spcFirstLastPara="1" rIns="407525" wrap="square" tIns="20375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3" name="Google Shape;23;p5"/>
          <p:cNvSpPr txBox="1"/>
          <p:nvPr>
            <p:ph idx="1" type="body"/>
          </p:nvPr>
        </p:nvSpPr>
        <p:spPr>
          <a:xfrm>
            <a:off x="3015877" y="8981931"/>
            <a:ext cx="34201847" cy="18653269"/>
          </a:xfrm>
          <a:prstGeom prst="rect">
            <a:avLst/>
          </a:prstGeom>
          <a:noFill/>
          <a:ln>
            <a:noFill/>
          </a:ln>
        </p:spPr>
        <p:txBody>
          <a:bodyPr anchorCtr="0" anchor="t" bIns="203750" lIns="407525" spcFirstLastPara="1" rIns="407525" wrap="square" tIns="20375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4" name="Google Shape;24;p5"/>
          <p:cNvSpPr txBox="1"/>
          <p:nvPr>
            <p:ph idx="10" type="dt"/>
          </p:nvPr>
        </p:nvSpPr>
        <p:spPr>
          <a:xfrm>
            <a:off x="3015876" y="28325835"/>
            <a:ext cx="8382000" cy="2073131"/>
          </a:xfrm>
          <a:prstGeom prst="rect">
            <a:avLst/>
          </a:prstGeom>
          <a:noFill/>
          <a:ln>
            <a:noFill/>
          </a:ln>
        </p:spPr>
        <p:txBody>
          <a:bodyPr anchorCtr="0" anchor="t" bIns="203750" lIns="407525" spcFirstLastPara="1" rIns="407525" wrap="square" tIns="203750">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5"/>
          <p:cNvSpPr txBox="1"/>
          <p:nvPr>
            <p:ph idx="11" type="ftr"/>
          </p:nvPr>
        </p:nvSpPr>
        <p:spPr>
          <a:xfrm>
            <a:off x="13748124" y="28325835"/>
            <a:ext cx="12737353" cy="2073131"/>
          </a:xfrm>
          <a:prstGeom prst="rect">
            <a:avLst/>
          </a:prstGeom>
          <a:noFill/>
          <a:ln>
            <a:noFill/>
          </a:ln>
        </p:spPr>
        <p:txBody>
          <a:bodyPr anchorCtr="0" anchor="t" bIns="203750" lIns="407525" spcFirstLastPara="1" rIns="407525" wrap="square" tIns="20375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5"/>
          <p:cNvSpPr txBox="1"/>
          <p:nvPr>
            <p:ph idx="12" type="sldNum"/>
          </p:nvPr>
        </p:nvSpPr>
        <p:spPr>
          <a:xfrm>
            <a:off x="28835724" y="28325835"/>
            <a:ext cx="8382000" cy="2073131"/>
          </a:xfrm>
          <a:prstGeom prst="rect">
            <a:avLst/>
          </a:prstGeom>
          <a:noFill/>
          <a:ln>
            <a:noFill/>
          </a:ln>
        </p:spPr>
        <p:txBody>
          <a:bodyPr anchorCtr="0" anchor="t" bIns="203750" lIns="407525" spcFirstLastPara="1" rIns="407525" wrap="square" tIns="203750">
            <a:noAutofit/>
          </a:bodyPr>
          <a:lstStyle>
            <a:lvl1pPr indent="0" lvl="0" marL="0" marR="0" algn="r">
              <a:lnSpc>
                <a:spcPct val="100000"/>
              </a:lnSpc>
              <a:spcBef>
                <a:spcPts val="0"/>
              </a:spcBef>
              <a:spcAft>
                <a:spcPts val="0"/>
              </a:spcAft>
              <a:buClr>
                <a:srgbClr val="000000"/>
              </a:buClr>
              <a:buSzPts val="6300"/>
              <a:buFont typeface="Arial"/>
              <a:buNone/>
              <a:defRPr b="0" i="0" sz="6300" u="none" cap="none" strike="noStrike">
                <a:solidFill>
                  <a:schemeClr val="dk1"/>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rgbClr val="000000"/>
              </a:buClr>
              <a:buSzPts val="6300"/>
              <a:buFont typeface="Arial"/>
              <a:buNone/>
              <a:defRPr b="0" i="0" sz="6300" u="none" cap="none" strike="noStrike">
                <a:solidFill>
                  <a:schemeClr val="dk1"/>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rgbClr val="000000"/>
              </a:buClr>
              <a:buSzPts val="6300"/>
              <a:buFont typeface="Arial"/>
              <a:buNone/>
              <a:defRPr b="0" i="0" sz="6300" u="none" cap="none" strike="noStrike">
                <a:solidFill>
                  <a:schemeClr val="dk1"/>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rgbClr val="000000"/>
              </a:buClr>
              <a:buSzPts val="6300"/>
              <a:buFont typeface="Arial"/>
              <a:buNone/>
              <a:defRPr b="0" i="0" sz="6300" u="none" cap="none" strike="noStrike">
                <a:solidFill>
                  <a:schemeClr val="dk1"/>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rgbClr val="000000"/>
              </a:buClr>
              <a:buSzPts val="6300"/>
              <a:buFont typeface="Arial"/>
              <a:buNone/>
              <a:defRPr b="0" i="0" sz="6300" u="none" cap="none" strike="noStrike">
                <a:solidFill>
                  <a:schemeClr val="dk1"/>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rgbClr val="000000"/>
              </a:buClr>
              <a:buSzPts val="6300"/>
              <a:buFont typeface="Arial"/>
              <a:buNone/>
              <a:defRPr b="0" i="0" sz="6300" u="none" cap="none" strike="noStrike">
                <a:solidFill>
                  <a:schemeClr val="dk1"/>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rgbClr val="000000"/>
              </a:buClr>
              <a:buSzPts val="6300"/>
              <a:buFont typeface="Arial"/>
              <a:buNone/>
              <a:defRPr b="0" i="0" sz="6300" u="none" cap="none" strike="noStrike">
                <a:solidFill>
                  <a:schemeClr val="dk1"/>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rgbClr val="000000"/>
              </a:buClr>
              <a:buSzPts val="6300"/>
              <a:buFont typeface="Arial"/>
              <a:buNone/>
              <a:defRPr b="0" i="0" sz="6300" u="none" cap="none" strike="noStrike">
                <a:solidFill>
                  <a:schemeClr val="dk1"/>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rgbClr val="000000"/>
              </a:buClr>
              <a:buSzPts val="6300"/>
              <a:buFont typeface="Arial"/>
              <a:buNone/>
              <a:defRPr b="0" i="0" sz="6300" u="none" cap="none" strike="noStrik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6"/>
          <p:cNvSpPr txBox="1"/>
          <p:nvPr>
            <p:ph type="title"/>
          </p:nvPr>
        </p:nvSpPr>
        <p:spPr>
          <a:xfrm>
            <a:off x="3178176" y="19978110"/>
            <a:ext cx="34197738" cy="6174004"/>
          </a:xfrm>
          <a:prstGeom prst="rect">
            <a:avLst/>
          </a:prstGeom>
          <a:noFill/>
          <a:ln>
            <a:noFill/>
          </a:ln>
        </p:spPr>
        <p:txBody>
          <a:bodyPr anchorCtr="0" anchor="t" bIns="203750" lIns="407525" spcFirstLastPara="1" rIns="407525" wrap="square" tIns="203750">
            <a:noAutofit/>
          </a:bodyPr>
          <a:lstStyle>
            <a:lvl1pPr lvl="0" algn="l">
              <a:lnSpc>
                <a:spcPct val="100000"/>
              </a:lnSpc>
              <a:spcBef>
                <a:spcPts val="0"/>
              </a:spcBef>
              <a:spcAft>
                <a:spcPts val="0"/>
              </a:spcAft>
              <a:buSzPts val="1400"/>
              <a:buNone/>
              <a:defRPr b="1" sz="4000" cap="none"/>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9" name="Google Shape;29;p6"/>
          <p:cNvSpPr txBox="1"/>
          <p:nvPr>
            <p:ph idx="1" type="body"/>
          </p:nvPr>
        </p:nvSpPr>
        <p:spPr>
          <a:xfrm>
            <a:off x="3178176" y="13177260"/>
            <a:ext cx="34197738" cy="6800850"/>
          </a:xfrm>
          <a:prstGeom prst="rect">
            <a:avLst/>
          </a:prstGeom>
          <a:noFill/>
          <a:ln>
            <a:noFill/>
          </a:ln>
        </p:spPr>
        <p:txBody>
          <a:bodyPr anchorCtr="0" anchor="b" bIns="203750" lIns="407525" spcFirstLastPara="1" rIns="407525" wrap="square" tIns="203750">
            <a:noAutofit/>
          </a:bodyPr>
          <a:lstStyle>
            <a:lvl1pPr indent="-228600" lvl="0" marL="457200" algn="l">
              <a:lnSpc>
                <a:spcPct val="100000"/>
              </a:lnSpc>
              <a:spcBef>
                <a:spcPts val="400"/>
              </a:spcBef>
              <a:spcAft>
                <a:spcPts val="0"/>
              </a:spcAft>
              <a:buClr>
                <a:schemeClr val="dk1"/>
              </a:buClr>
              <a:buSzPts val="2000"/>
              <a:buFont typeface="Times New Roman"/>
              <a:buNone/>
              <a:defRPr sz="2000"/>
            </a:lvl1pPr>
            <a:lvl2pPr indent="-228600" lvl="1" marL="914400" algn="l">
              <a:lnSpc>
                <a:spcPct val="100000"/>
              </a:lnSpc>
              <a:spcBef>
                <a:spcPts val="360"/>
              </a:spcBef>
              <a:spcAft>
                <a:spcPts val="0"/>
              </a:spcAft>
              <a:buClr>
                <a:schemeClr val="dk1"/>
              </a:buClr>
              <a:buSzPts val="1800"/>
              <a:buFont typeface="Times New Roman"/>
              <a:buNone/>
              <a:defRPr sz="1800"/>
            </a:lvl2pPr>
            <a:lvl3pPr indent="-228600" lvl="2" marL="1371600" algn="l">
              <a:lnSpc>
                <a:spcPct val="100000"/>
              </a:lnSpc>
              <a:spcBef>
                <a:spcPts val="320"/>
              </a:spcBef>
              <a:spcAft>
                <a:spcPts val="0"/>
              </a:spcAft>
              <a:buClr>
                <a:schemeClr val="dk1"/>
              </a:buClr>
              <a:buSzPts val="1600"/>
              <a:buFont typeface="Times New Roman"/>
              <a:buNone/>
              <a:defRPr sz="1600"/>
            </a:lvl3pPr>
            <a:lvl4pPr indent="-228600" lvl="3" marL="1828800" algn="l">
              <a:lnSpc>
                <a:spcPct val="100000"/>
              </a:lnSpc>
              <a:spcBef>
                <a:spcPts val="280"/>
              </a:spcBef>
              <a:spcAft>
                <a:spcPts val="0"/>
              </a:spcAft>
              <a:buClr>
                <a:schemeClr val="dk1"/>
              </a:buClr>
              <a:buSzPts val="1400"/>
              <a:buFont typeface="Times New Roman"/>
              <a:buNone/>
              <a:defRPr sz="1400"/>
            </a:lvl4pPr>
            <a:lvl5pPr indent="-228600" lvl="4" marL="2286000" algn="l">
              <a:lnSpc>
                <a:spcPct val="100000"/>
              </a:lnSpc>
              <a:spcBef>
                <a:spcPts val="280"/>
              </a:spcBef>
              <a:spcAft>
                <a:spcPts val="0"/>
              </a:spcAft>
              <a:buClr>
                <a:schemeClr val="dk1"/>
              </a:buClr>
              <a:buSzPts val="1400"/>
              <a:buFont typeface="Times New Roman"/>
              <a:buNone/>
              <a:defRPr sz="1400"/>
            </a:lvl5pPr>
            <a:lvl6pPr indent="-228600" lvl="5" marL="2743200" algn="l">
              <a:lnSpc>
                <a:spcPct val="100000"/>
              </a:lnSpc>
              <a:spcBef>
                <a:spcPts val="280"/>
              </a:spcBef>
              <a:spcAft>
                <a:spcPts val="0"/>
              </a:spcAft>
              <a:buClr>
                <a:schemeClr val="dk1"/>
              </a:buClr>
              <a:buSzPts val="1400"/>
              <a:buFont typeface="Times New Roman"/>
              <a:buNone/>
              <a:defRPr sz="1400"/>
            </a:lvl6pPr>
            <a:lvl7pPr indent="-228600" lvl="6" marL="3200400" algn="l">
              <a:lnSpc>
                <a:spcPct val="100000"/>
              </a:lnSpc>
              <a:spcBef>
                <a:spcPts val="280"/>
              </a:spcBef>
              <a:spcAft>
                <a:spcPts val="0"/>
              </a:spcAft>
              <a:buClr>
                <a:schemeClr val="dk1"/>
              </a:buClr>
              <a:buSzPts val="1400"/>
              <a:buFont typeface="Times New Roman"/>
              <a:buNone/>
              <a:defRPr sz="1400"/>
            </a:lvl7pPr>
            <a:lvl8pPr indent="-228600" lvl="7" marL="3657600" algn="l">
              <a:lnSpc>
                <a:spcPct val="100000"/>
              </a:lnSpc>
              <a:spcBef>
                <a:spcPts val="280"/>
              </a:spcBef>
              <a:spcAft>
                <a:spcPts val="0"/>
              </a:spcAft>
              <a:buClr>
                <a:schemeClr val="dk1"/>
              </a:buClr>
              <a:buSzPts val="1400"/>
              <a:buFont typeface="Times New Roman"/>
              <a:buNone/>
              <a:defRPr sz="1400"/>
            </a:lvl8pPr>
            <a:lvl9pPr indent="-228600" lvl="8" marL="4114800" algn="l">
              <a:lnSpc>
                <a:spcPct val="100000"/>
              </a:lnSpc>
              <a:spcBef>
                <a:spcPts val="280"/>
              </a:spcBef>
              <a:spcAft>
                <a:spcPts val="0"/>
              </a:spcAft>
              <a:buClr>
                <a:schemeClr val="dk1"/>
              </a:buClr>
              <a:buSzPts val="1400"/>
              <a:buFont typeface="Times New Roman"/>
              <a:buNone/>
              <a:defRPr sz="1400"/>
            </a:lvl9pPr>
          </a:lstStyle>
          <a:p/>
        </p:txBody>
      </p:sp>
      <p:sp>
        <p:nvSpPr>
          <p:cNvPr id="30" name="Google Shape;30;p6"/>
          <p:cNvSpPr txBox="1"/>
          <p:nvPr>
            <p:ph idx="10" type="dt"/>
          </p:nvPr>
        </p:nvSpPr>
        <p:spPr>
          <a:xfrm>
            <a:off x="3015876" y="28325835"/>
            <a:ext cx="8382000" cy="2073131"/>
          </a:xfrm>
          <a:prstGeom prst="rect">
            <a:avLst/>
          </a:prstGeom>
          <a:noFill/>
          <a:ln>
            <a:noFill/>
          </a:ln>
        </p:spPr>
        <p:txBody>
          <a:bodyPr anchorCtr="0" anchor="t" bIns="203750" lIns="407525" spcFirstLastPara="1" rIns="407525" wrap="square" tIns="203750">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p6"/>
          <p:cNvSpPr txBox="1"/>
          <p:nvPr>
            <p:ph idx="11" type="ftr"/>
          </p:nvPr>
        </p:nvSpPr>
        <p:spPr>
          <a:xfrm>
            <a:off x="13748124" y="28325835"/>
            <a:ext cx="12737353" cy="2073131"/>
          </a:xfrm>
          <a:prstGeom prst="rect">
            <a:avLst/>
          </a:prstGeom>
          <a:noFill/>
          <a:ln>
            <a:noFill/>
          </a:ln>
        </p:spPr>
        <p:txBody>
          <a:bodyPr anchorCtr="0" anchor="t" bIns="203750" lIns="407525" spcFirstLastPara="1" rIns="407525" wrap="square" tIns="20375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 name="Google Shape;32;p6"/>
          <p:cNvSpPr txBox="1"/>
          <p:nvPr>
            <p:ph idx="12" type="sldNum"/>
          </p:nvPr>
        </p:nvSpPr>
        <p:spPr>
          <a:xfrm>
            <a:off x="28835724" y="28325835"/>
            <a:ext cx="8382000" cy="2073131"/>
          </a:xfrm>
          <a:prstGeom prst="rect">
            <a:avLst/>
          </a:prstGeom>
          <a:noFill/>
          <a:ln>
            <a:noFill/>
          </a:ln>
        </p:spPr>
        <p:txBody>
          <a:bodyPr anchorCtr="0" anchor="t" bIns="203750" lIns="407525" spcFirstLastPara="1" rIns="407525" wrap="square" tIns="203750">
            <a:noAutofit/>
          </a:bodyPr>
          <a:lstStyle>
            <a:lvl1pPr indent="0" lvl="0" marL="0" marR="0" algn="r">
              <a:lnSpc>
                <a:spcPct val="100000"/>
              </a:lnSpc>
              <a:spcBef>
                <a:spcPts val="0"/>
              </a:spcBef>
              <a:spcAft>
                <a:spcPts val="0"/>
              </a:spcAft>
              <a:buClr>
                <a:srgbClr val="000000"/>
              </a:buClr>
              <a:buSzPts val="6300"/>
              <a:buFont typeface="Arial"/>
              <a:buNone/>
              <a:defRPr b="0" i="0" sz="6300" u="none" cap="none" strike="noStrike">
                <a:solidFill>
                  <a:schemeClr val="dk1"/>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rgbClr val="000000"/>
              </a:buClr>
              <a:buSzPts val="6300"/>
              <a:buFont typeface="Arial"/>
              <a:buNone/>
              <a:defRPr b="0" i="0" sz="6300" u="none" cap="none" strike="noStrike">
                <a:solidFill>
                  <a:schemeClr val="dk1"/>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rgbClr val="000000"/>
              </a:buClr>
              <a:buSzPts val="6300"/>
              <a:buFont typeface="Arial"/>
              <a:buNone/>
              <a:defRPr b="0" i="0" sz="6300" u="none" cap="none" strike="noStrike">
                <a:solidFill>
                  <a:schemeClr val="dk1"/>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rgbClr val="000000"/>
              </a:buClr>
              <a:buSzPts val="6300"/>
              <a:buFont typeface="Arial"/>
              <a:buNone/>
              <a:defRPr b="0" i="0" sz="6300" u="none" cap="none" strike="noStrike">
                <a:solidFill>
                  <a:schemeClr val="dk1"/>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rgbClr val="000000"/>
              </a:buClr>
              <a:buSzPts val="6300"/>
              <a:buFont typeface="Arial"/>
              <a:buNone/>
              <a:defRPr b="0" i="0" sz="6300" u="none" cap="none" strike="noStrike">
                <a:solidFill>
                  <a:schemeClr val="dk1"/>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rgbClr val="000000"/>
              </a:buClr>
              <a:buSzPts val="6300"/>
              <a:buFont typeface="Arial"/>
              <a:buNone/>
              <a:defRPr b="0" i="0" sz="6300" u="none" cap="none" strike="noStrike">
                <a:solidFill>
                  <a:schemeClr val="dk1"/>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rgbClr val="000000"/>
              </a:buClr>
              <a:buSzPts val="6300"/>
              <a:buFont typeface="Arial"/>
              <a:buNone/>
              <a:defRPr b="0" i="0" sz="6300" u="none" cap="none" strike="noStrike">
                <a:solidFill>
                  <a:schemeClr val="dk1"/>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rgbClr val="000000"/>
              </a:buClr>
              <a:buSzPts val="6300"/>
              <a:buFont typeface="Arial"/>
              <a:buNone/>
              <a:defRPr b="0" i="0" sz="6300" u="none" cap="none" strike="noStrike">
                <a:solidFill>
                  <a:schemeClr val="dk1"/>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rgbClr val="000000"/>
              </a:buClr>
              <a:buSzPts val="6300"/>
              <a:buFont typeface="Arial"/>
              <a:buNone/>
              <a:defRPr b="0" i="0" sz="6300" u="none" cap="none" strike="noStrik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7"/>
          <p:cNvSpPr txBox="1"/>
          <p:nvPr>
            <p:ph type="title"/>
          </p:nvPr>
        </p:nvSpPr>
        <p:spPr>
          <a:xfrm>
            <a:off x="3015877" y="2763766"/>
            <a:ext cx="34201847" cy="5181600"/>
          </a:xfrm>
          <a:prstGeom prst="rect">
            <a:avLst/>
          </a:prstGeom>
          <a:noFill/>
          <a:ln>
            <a:noFill/>
          </a:ln>
        </p:spPr>
        <p:txBody>
          <a:bodyPr anchorCtr="0" anchor="ctr" bIns="203750" lIns="407525" spcFirstLastPara="1" rIns="407525" wrap="square" tIns="20375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35" name="Google Shape;35;p7"/>
          <p:cNvSpPr txBox="1"/>
          <p:nvPr>
            <p:ph idx="1" type="body"/>
          </p:nvPr>
        </p:nvSpPr>
        <p:spPr>
          <a:xfrm>
            <a:off x="3015876" y="8981931"/>
            <a:ext cx="17002312" cy="18653269"/>
          </a:xfrm>
          <a:prstGeom prst="rect">
            <a:avLst/>
          </a:prstGeom>
          <a:noFill/>
          <a:ln>
            <a:noFill/>
          </a:ln>
        </p:spPr>
        <p:txBody>
          <a:bodyPr anchorCtr="0" anchor="t" bIns="203750" lIns="407525" spcFirstLastPara="1" rIns="407525" wrap="square" tIns="203750">
            <a:noAutofit/>
          </a:bodyPr>
          <a:lstStyle>
            <a:lvl1pPr indent="-406400" lvl="0" marL="457200" algn="l">
              <a:lnSpc>
                <a:spcPct val="100000"/>
              </a:lnSpc>
              <a:spcBef>
                <a:spcPts val="560"/>
              </a:spcBef>
              <a:spcAft>
                <a:spcPts val="0"/>
              </a:spcAft>
              <a:buClr>
                <a:schemeClr val="dk1"/>
              </a:buClr>
              <a:buSzPts val="2800"/>
              <a:buFont typeface="Times New Roman"/>
              <a:buChar char="•"/>
              <a:defRPr sz="2800"/>
            </a:lvl1pPr>
            <a:lvl2pPr indent="-381000" lvl="1" marL="914400" algn="l">
              <a:lnSpc>
                <a:spcPct val="100000"/>
              </a:lnSpc>
              <a:spcBef>
                <a:spcPts val="480"/>
              </a:spcBef>
              <a:spcAft>
                <a:spcPts val="0"/>
              </a:spcAft>
              <a:buClr>
                <a:schemeClr val="dk1"/>
              </a:buClr>
              <a:buSzPts val="2400"/>
              <a:buFont typeface="Times New Roman"/>
              <a:buChar char="–"/>
              <a:defRPr sz="2400"/>
            </a:lvl2pPr>
            <a:lvl3pPr indent="-355600" lvl="2" marL="1371600" algn="l">
              <a:lnSpc>
                <a:spcPct val="100000"/>
              </a:lnSpc>
              <a:spcBef>
                <a:spcPts val="400"/>
              </a:spcBef>
              <a:spcAft>
                <a:spcPts val="0"/>
              </a:spcAft>
              <a:buClr>
                <a:schemeClr val="dk1"/>
              </a:buClr>
              <a:buSzPts val="2000"/>
              <a:buFont typeface="Times New Roman"/>
              <a:buChar char="•"/>
              <a:defRPr sz="2000"/>
            </a:lvl3pPr>
            <a:lvl4pPr indent="-342900" lvl="3" marL="1828800" algn="l">
              <a:lnSpc>
                <a:spcPct val="100000"/>
              </a:lnSpc>
              <a:spcBef>
                <a:spcPts val="360"/>
              </a:spcBef>
              <a:spcAft>
                <a:spcPts val="0"/>
              </a:spcAft>
              <a:buClr>
                <a:schemeClr val="dk1"/>
              </a:buClr>
              <a:buSzPts val="1800"/>
              <a:buFont typeface="Times New Roman"/>
              <a:buChar char="–"/>
              <a:defRPr sz="1800"/>
            </a:lvl4pPr>
            <a:lvl5pPr indent="-342900" lvl="4" marL="2286000" algn="l">
              <a:lnSpc>
                <a:spcPct val="100000"/>
              </a:lnSpc>
              <a:spcBef>
                <a:spcPts val="360"/>
              </a:spcBef>
              <a:spcAft>
                <a:spcPts val="0"/>
              </a:spcAft>
              <a:buClr>
                <a:schemeClr val="dk1"/>
              </a:buClr>
              <a:buSzPts val="1800"/>
              <a:buFont typeface="Times New Roman"/>
              <a:buChar char="»"/>
              <a:defRPr sz="1800"/>
            </a:lvl5pPr>
            <a:lvl6pPr indent="-342900" lvl="5" marL="2743200" algn="l">
              <a:lnSpc>
                <a:spcPct val="100000"/>
              </a:lnSpc>
              <a:spcBef>
                <a:spcPts val="360"/>
              </a:spcBef>
              <a:spcAft>
                <a:spcPts val="0"/>
              </a:spcAft>
              <a:buClr>
                <a:schemeClr val="dk1"/>
              </a:buClr>
              <a:buSzPts val="1800"/>
              <a:buFont typeface="Times New Roman"/>
              <a:buChar char="»"/>
              <a:defRPr sz="1800"/>
            </a:lvl6pPr>
            <a:lvl7pPr indent="-342900" lvl="6" marL="3200400" algn="l">
              <a:lnSpc>
                <a:spcPct val="100000"/>
              </a:lnSpc>
              <a:spcBef>
                <a:spcPts val="360"/>
              </a:spcBef>
              <a:spcAft>
                <a:spcPts val="0"/>
              </a:spcAft>
              <a:buClr>
                <a:schemeClr val="dk1"/>
              </a:buClr>
              <a:buSzPts val="1800"/>
              <a:buFont typeface="Times New Roman"/>
              <a:buChar char="»"/>
              <a:defRPr sz="1800"/>
            </a:lvl7pPr>
            <a:lvl8pPr indent="-342900" lvl="7" marL="3657600" algn="l">
              <a:lnSpc>
                <a:spcPct val="100000"/>
              </a:lnSpc>
              <a:spcBef>
                <a:spcPts val="360"/>
              </a:spcBef>
              <a:spcAft>
                <a:spcPts val="0"/>
              </a:spcAft>
              <a:buClr>
                <a:schemeClr val="dk1"/>
              </a:buClr>
              <a:buSzPts val="1800"/>
              <a:buFont typeface="Times New Roman"/>
              <a:buChar char="»"/>
              <a:defRPr sz="1800"/>
            </a:lvl8pPr>
            <a:lvl9pPr indent="-342900" lvl="8" marL="4114800" algn="l">
              <a:lnSpc>
                <a:spcPct val="100000"/>
              </a:lnSpc>
              <a:spcBef>
                <a:spcPts val="360"/>
              </a:spcBef>
              <a:spcAft>
                <a:spcPts val="0"/>
              </a:spcAft>
              <a:buClr>
                <a:schemeClr val="dk1"/>
              </a:buClr>
              <a:buSzPts val="1800"/>
              <a:buFont typeface="Times New Roman"/>
              <a:buChar char="»"/>
              <a:defRPr sz="1800"/>
            </a:lvl9pPr>
          </a:lstStyle>
          <a:p/>
        </p:txBody>
      </p:sp>
      <p:sp>
        <p:nvSpPr>
          <p:cNvPr id="36" name="Google Shape;36;p7"/>
          <p:cNvSpPr txBox="1"/>
          <p:nvPr>
            <p:ph idx="2" type="body"/>
          </p:nvPr>
        </p:nvSpPr>
        <p:spPr>
          <a:xfrm>
            <a:off x="20215412" y="8981931"/>
            <a:ext cx="17002312" cy="18653269"/>
          </a:xfrm>
          <a:prstGeom prst="rect">
            <a:avLst/>
          </a:prstGeom>
          <a:noFill/>
          <a:ln>
            <a:noFill/>
          </a:ln>
        </p:spPr>
        <p:txBody>
          <a:bodyPr anchorCtr="0" anchor="t" bIns="203750" lIns="407525" spcFirstLastPara="1" rIns="407525" wrap="square" tIns="203750">
            <a:noAutofit/>
          </a:bodyPr>
          <a:lstStyle>
            <a:lvl1pPr indent="-406400" lvl="0" marL="457200" algn="l">
              <a:lnSpc>
                <a:spcPct val="100000"/>
              </a:lnSpc>
              <a:spcBef>
                <a:spcPts val="560"/>
              </a:spcBef>
              <a:spcAft>
                <a:spcPts val="0"/>
              </a:spcAft>
              <a:buClr>
                <a:schemeClr val="dk1"/>
              </a:buClr>
              <a:buSzPts val="2800"/>
              <a:buFont typeface="Times New Roman"/>
              <a:buChar char="•"/>
              <a:defRPr sz="2800"/>
            </a:lvl1pPr>
            <a:lvl2pPr indent="-381000" lvl="1" marL="914400" algn="l">
              <a:lnSpc>
                <a:spcPct val="100000"/>
              </a:lnSpc>
              <a:spcBef>
                <a:spcPts val="480"/>
              </a:spcBef>
              <a:spcAft>
                <a:spcPts val="0"/>
              </a:spcAft>
              <a:buClr>
                <a:schemeClr val="dk1"/>
              </a:buClr>
              <a:buSzPts val="2400"/>
              <a:buFont typeface="Times New Roman"/>
              <a:buChar char="–"/>
              <a:defRPr sz="2400"/>
            </a:lvl2pPr>
            <a:lvl3pPr indent="-355600" lvl="2" marL="1371600" algn="l">
              <a:lnSpc>
                <a:spcPct val="100000"/>
              </a:lnSpc>
              <a:spcBef>
                <a:spcPts val="400"/>
              </a:spcBef>
              <a:spcAft>
                <a:spcPts val="0"/>
              </a:spcAft>
              <a:buClr>
                <a:schemeClr val="dk1"/>
              </a:buClr>
              <a:buSzPts val="2000"/>
              <a:buFont typeface="Times New Roman"/>
              <a:buChar char="•"/>
              <a:defRPr sz="2000"/>
            </a:lvl3pPr>
            <a:lvl4pPr indent="-342900" lvl="3" marL="1828800" algn="l">
              <a:lnSpc>
                <a:spcPct val="100000"/>
              </a:lnSpc>
              <a:spcBef>
                <a:spcPts val="360"/>
              </a:spcBef>
              <a:spcAft>
                <a:spcPts val="0"/>
              </a:spcAft>
              <a:buClr>
                <a:schemeClr val="dk1"/>
              </a:buClr>
              <a:buSzPts val="1800"/>
              <a:buFont typeface="Times New Roman"/>
              <a:buChar char="–"/>
              <a:defRPr sz="1800"/>
            </a:lvl4pPr>
            <a:lvl5pPr indent="-342900" lvl="4" marL="2286000" algn="l">
              <a:lnSpc>
                <a:spcPct val="100000"/>
              </a:lnSpc>
              <a:spcBef>
                <a:spcPts val="360"/>
              </a:spcBef>
              <a:spcAft>
                <a:spcPts val="0"/>
              </a:spcAft>
              <a:buClr>
                <a:schemeClr val="dk1"/>
              </a:buClr>
              <a:buSzPts val="1800"/>
              <a:buFont typeface="Times New Roman"/>
              <a:buChar char="»"/>
              <a:defRPr sz="1800"/>
            </a:lvl5pPr>
            <a:lvl6pPr indent="-342900" lvl="5" marL="2743200" algn="l">
              <a:lnSpc>
                <a:spcPct val="100000"/>
              </a:lnSpc>
              <a:spcBef>
                <a:spcPts val="360"/>
              </a:spcBef>
              <a:spcAft>
                <a:spcPts val="0"/>
              </a:spcAft>
              <a:buClr>
                <a:schemeClr val="dk1"/>
              </a:buClr>
              <a:buSzPts val="1800"/>
              <a:buFont typeface="Times New Roman"/>
              <a:buChar char="»"/>
              <a:defRPr sz="1800"/>
            </a:lvl6pPr>
            <a:lvl7pPr indent="-342900" lvl="6" marL="3200400" algn="l">
              <a:lnSpc>
                <a:spcPct val="100000"/>
              </a:lnSpc>
              <a:spcBef>
                <a:spcPts val="360"/>
              </a:spcBef>
              <a:spcAft>
                <a:spcPts val="0"/>
              </a:spcAft>
              <a:buClr>
                <a:schemeClr val="dk1"/>
              </a:buClr>
              <a:buSzPts val="1800"/>
              <a:buFont typeface="Times New Roman"/>
              <a:buChar char="»"/>
              <a:defRPr sz="1800"/>
            </a:lvl7pPr>
            <a:lvl8pPr indent="-342900" lvl="7" marL="3657600" algn="l">
              <a:lnSpc>
                <a:spcPct val="100000"/>
              </a:lnSpc>
              <a:spcBef>
                <a:spcPts val="360"/>
              </a:spcBef>
              <a:spcAft>
                <a:spcPts val="0"/>
              </a:spcAft>
              <a:buClr>
                <a:schemeClr val="dk1"/>
              </a:buClr>
              <a:buSzPts val="1800"/>
              <a:buFont typeface="Times New Roman"/>
              <a:buChar char="»"/>
              <a:defRPr sz="1800"/>
            </a:lvl8pPr>
            <a:lvl9pPr indent="-342900" lvl="8" marL="4114800" algn="l">
              <a:lnSpc>
                <a:spcPct val="100000"/>
              </a:lnSpc>
              <a:spcBef>
                <a:spcPts val="360"/>
              </a:spcBef>
              <a:spcAft>
                <a:spcPts val="0"/>
              </a:spcAft>
              <a:buClr>
                <a:schemeClr val="dk1"/>
              </a:buClr>
              <a:buSzPts val="1800"/>
              <a:buFont typeface="Times New Roman"/>
              <a:buChar char="»"/>
              <a:defRPr sz="1800"/>
            </a:lvl9pPr>
          </a:lstStyle>
          <a:p/>
        </p:txBody>
      </p:sp>
      <p:sp>
        <p:nvSpPr>
          <p:cNvPr id="37" name="Google Shape;37;p7"/>
          <p:cNvSpPr txBox="1"/>
          <p:nvPr>
            <p:ph idx="10" type="dt"/>
          </p:nvPr>
        </p:nvSpPr>
        <p:spPr>
          <a:xfrm>
            <a:off x="3015876" y="28325835"/>
            <a:ext cx="8382000" cy="2073131"/>
          </a:xfrm>
          <a:prstGeom prst="rect">
            <a:avLst/>
          </a:prstGeom>
          <a:noFill/>
          <a:ln>
            <a:noFill/>
          </a:ln>
        </p:spPr>
        <p:txBody>
          <a:bodyPr anchorCtr="0" anchor="t" bIns="203750" lIns="407525" spcFirstLastPara="1" rIns="407525" wrap="square" tIns="203750">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7"/>
          <p:cNvSpPr txBox="1"/>
          <p:nvPr>
            <p:ph idx="11" type="ftr"/>
          </p:nvPr>
        </p:nvSpPr>
        <p:spPr>
          <a:xfrm>
            <a:off x="13748124" y="28325835"/>
            <a:ext cx="12737353" cy="2073131"/>
          </a:xfrm>
          <a:prstGeom prst="rect">
            <a:avLst/>
          </a:prstGeom>
          <a:noFill/>
          <a:ln>
            <a:noFill/>
          </a:ln>
        </p:spPr>
        <p:txBody>
          <a:bodyPr anchorCtr="0" anchor="t" bIns="203750" lIns="407525" spcFirstLastPara="1" rIns="407525" wrap="square" tIns="20375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 name="Google Shape;39;p7"/>
          <p:cNvSpPr txBox="1"/>
          <p:nvPr>
            <p:ph idx="12" type="sldNum"/>
          </p:nvPr>
        </p:nvSpPr>
        <p:spPr>
          <a:xfrm>
            <a:off x="28835724" y="28325835"/>
            <a:ext cx="8382000" cy="2073131"/>
          </a:xfrm>
          <a:prstGeom prst="rect">
            <a:avLst/>
          </a:prstGeom>
          <a:noFill/>
          <a:ln>
            <a:noFill/>
          </a:ln>
        </p:spPr>
        <p:txBody>
          <a:bodyPr anchorCtr="0" anchor="t" bIns="203750" lIns="407525" spcFirstLastPara="1" rIns="407525" wrap="square" tIns="203750">
            <a:noAutofit/>
          </a:bodyPr>
          <a:lstStyle>
            <a:lvl1pPr indent="0" lvl="0" marL="0" marR="0" algn="r">
              <a:lnSpc>
                <a:spcPct val="100000"/>
              </a:lnSpc>
              <a:spcBef>
                <a:spcPts val="0"/>
              </a:spcBef>
              <a:spcAft>
                <a:spcPts val="0"/>
              </a:spcAft>
              <a:buClr>
                <a:srgbClr val="000000"/>
              </a:buClr>
              <a:buSzPts val="6300"/>
              <a:buFont typeface="Arial"/>
              <a:buNone/>
              <a:defRPr b="0" i="0" sz="6300" u="none" cap="none" strike="noStrike">
                <a:solidFill>
                  <a:schemeClr val="dk1"/>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rgbClr val="000000"/>
              </a:buClr>
              <a:buSzPts val="6300"/>
              <a:buFont typeface="Arial"/>
              <a:buNone/>
              <a:defRPr b="0" i="0" sz="6300" u="none" cap="none" strike="noStrike">
                <a:solidFill>
                  <a:schemeClr val="dk1"/>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rgbClr val="000000"/>
              </a:buClr>
              <a:buSzPts val="6300"/>
              <a:buFont typeface="Arial"/>
              <a:buNone/>
              <a:defRPr b="0" i="0" sz="6300" u="none" cap="none" strike="noStrike">
                <a:solidFill>
                  <a:schemeClr val="dk1"/>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rgbClr val="000000"/>
              </a:buClr>
              <a:buSzPts val="6300"/>
              <a:buFont typeface="Arial"/>
              <a:buNone/>
              <a:defRPr b="0" i="0" sz="6300" u="none" cap="none" strike="noStrike">
                <a:solidFill>
                  <a:schemeClr val="dk1"/>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rgbClr val="000000"/>
              </a:buClr>
              <a:buSzPts val="6300"/>
              <a:buFont typeface="Arial"/>
              <a:buNone/>
              <a:defRPr b="0" i="0" sz="6300" u="none" cap="none" strike="noStrike">
                <a:solidFill>
                  <a:schemeClr val="dk1"/>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rgbClr val="000000"/>
              </a:buClr>
              <a:buSzPts val="6300"/>
              <a:buFont typeface="Arial"/>
              <a:buNone/>
              <a:defRPr b="0" i="0" sz="6300" u="none" cap="none" strike="noStrike">
                <a:solidFill>
                  <a:schemeClr val="dk1"/>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rgbClr val="000000"/>
              </a:buClr>
              <a:buSzPts val="6300"/>
              <a:buFont typeface="Arial"/>
              <a:buNone/>
              <a:defRPr b="0" i="0" sz="6300" u="none" cap="none" strike="noStrike">
                <a:solidFill>
                  <a:schemeClr val="dk1"/>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rgbClr val="000000"/>
              </a:buClr>
              <a:buSzPts val="6300"/>
              <a:buFont typeface="Arial"/>
              <a:buNone/>
              <a:defRPr b="0" i="0" sz="6300" u="none" cap="none" strike="noStrike">
                <a:solidFill>
                  <a:schemeClr val="dk1"/>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rgbClr val="000000"/>
              </a:buClr>
              <a:buSzPts val="6300"/>
              <a:buFont typeface="Arial"/>
              <a:buNone/>
              <a:defRPr b="0" i="0" sz="6300" u="none" cap="none" strike="noStrik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8"/>
          <p:cNvSpPr txBox="1"/>
          <p:nvPr>
            <p:ph type="title"/>
          </p:nvPr>
        </p:nvSpPr>
        <p:spPr>
          <a:xfrm>
            <a:off x="2011270" y="1245106"/>
            <a:ext cx="36211062" cy="5181600"/>
          </a:xfrm>
          <a:prstGeom prst="rect">
            <a:avLst/>
          </a:prstGeom>
          <a:noFill/>
          <a:ln>
            <a:noFill/>
          </a:ln>
        </p:spPr>
        <p:txBody>
          <a:bodyPr anchorCtr="0" anchor="ctr" bIns="203750" lIns="407525" spcFirstLastPara="1" rIns="407525" wrap="square" tIns="20375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42" name="Google Shape;42;p8"/>
          <p:cNvSpPr txBox="1"/>
          <p:nvPr>
            <p:ph idx="1" type="body"/>
          </p:nvPr>
        </p:nvSpPr>
        <p:spPr>
          <a:xfrm>
            <a:off x="2011271" y="6959095"/>
            <a:ext cx="17776824" cy="2899930"/>
          </a:xfrm>
          <a:prstGeom prst="rect">
            <a:avLst/>
          </a:prstGeom>
          <a:noFill/>
          <a:ln>
            <a:noFill/>
          </a:ln>
        </p:spPr>
        <p:txBody>
          <a:bodyPr anchorCtr="0" anchor="b" bIns="203750" lIns="407525" spcFirstLastPara="1" rIns="407525" wrap="square" tIns="203750">
            <a:noAutofit/>
          </a:bodyPr>
          <a:lstStyle>
            <a:lvl1pPr indent="-228600" lvl="0" marL="457200" algn="l">
              <a:lnSpc>
                <a:spcPct val="100000"/>
              </a:lnSpc>
              <a:spcBef>
                <a:spcPts val="480"/>
              </a:spcBef>
              <a:spcAft>
                <a:spcPts val="0"/>
              </a:spcAft>
              <a:buClr>
                <a:schemeClr val="dk1"/>
              </a:buClr>
              <a:buSzPts val="2400"/>
              <a:buFont typeface="Times New Roman"/>
              <a:buNone/>
              <a:defRPr b="1" sz="2400"/>
            </a:lvl1pPr>
            <a:lvl2pPr indent="-228600" lvl="1" marL="914400" algn="l">
              <a:lnSpc>
                <a:spcPct val="100000"/>
              </a:lnSpc>
              <a:spcBef>
                <a:spcPts val="400"/>
              </a:spcBef>
              <a:spcAft>
                <a:spcPts val="0"/>
              </a:spcAft>
              <a:buClr>
                <a:schemeClr val="dk1"/>
              </a:buClr>
              <a:buSzPts val="2000"/>
              <a:buFont typeface="Times New Roman"/>
              <a:buNone/>
              <a:defRPr b="1" sz="2000"/>
            </a:lvl2pPr>
            <a:lvl3pPr indent="-228600" lvl="2" marL="1371600" algn="l">
              <a:lnSpc>
                <a:spcPct val="100000"/>
              </a:lnSpc>
              <a:spcBef>
                <a:spcPts val="360"/>
              </a:spcBef>
              <a:spcAft>
                <a:spcPts val="0"/>
              </a:spcAft>
              <a:buClr>
                <a:schemeClr val="dk1"/>
              </a:buClr>
              <a:buSzPts val="1800"/>
              <a:buFont typeface="Times New Roman"/>
              <a:buNone/>
              <a:defRPr b="1" sz="1800"/>
            </a:lvl3pPr>
            <a:lvl4pPr indent="-228600" lvl="3" marL="1828800" algn="l">
              <a:lnSpc>
                <a:spcPct val="100000"/>
              </a:lnSpc>
              <a:spcBef>
                <a:spcPts val="320"/>
              </a:spcBef>
              <a:spcAft>
                <a:spcPts val="0"/>
              </a:spcAft>
              <a:buClr>
                <a:schemeClr val="dk1"/>
              </a:buClr>
              <a:buSzPts val="1600"/>
              <a:buFont typeface="Times New Roman"/>
              <a:buNone/>
              <a:defRPr b="1" sz="1600"/>
            </a:lvl4pPr>
            <a:lvl5pPr indent="-228600" lvl="4" marL="2286000" algn="l">
              <a:lnSpc>
                <a:spcPct val="100000"/>
              </a:lnSpc>
              <a:spcBef>
                <a:spcPts val="320"/>
              </a:spcBef>
              <a:spcAft>
                <a:spcPts val="0"/>
              </a:spcAft>
              <a:buClr>
                <a:schemeClr val="dk1"/>
              </a:buClr>
              <a:buSzPts val="1600"/>
              <a:buFont typeface="Times New Roman"/>
              <a:buNone/>
              <a:defRPr b="1" sz="1600"/>
            </a:lvl5pPr>
            <a:lvl6pPr indent="-228600" lvl="5" marL="2743200" algn="l">
              <a:lnSpc>
                <a:spcPct val="100000"/>
              </a:lnSpc>
              <a:spcBef>
                <a:spcPts val="320"/>
              </a:spcBef>
              <a:spcAft>
                <a:spcPts val="0"/>
              </a:spcAft>
              <a:buClr>
                <a:schemeClr val="dk1"/>
              </a:buClr>
              <a:buSzPts val="1600"/>
              <a:buFont typeface="Times New Roman"/>
              <a:buNone/>
              <a:defRPr b="1" sz="1600"/>
            </a:lvl6pPr>
            <a:lvl7pPr indent="-228600" lvl="6" marL="3200400" algn="l">
              <a:lnSpc>
                <a:spcPct val="100000"/>
              </a:lnSpc>
              <a:spcBef>
                <a:spcPts val="320"/>
              </a:spcBef>
              <a:spcAft>
                <a:spcPts val="0"/>
              </a:spcAft>
              <a:buClr>
                <a:schemeClr val="dk1"/>
              </a:buClr>
              <a:buSzPts val="1600"/>
              <a:buFont typeface="Times New Roman"/>
              <a:buNone/>
              <a:defRPr b="1" sz="1600"/>
            </a:lvl7pPr>
            <a:lvl8pPr indent="-228600" lvl="7" marL="3657600" algn="l">
              <a:lnSpc>
                <a:spcPct val="100000"/>
              </a:lnSpc>
              <a:spcBef>
                <a:spcPts val="320"/>
              </a:spcBef>
              <a:spcAft>
                <a:spcPts val="0"/>
              </a:spcAft>
              <a:buClr>
                <a:schemeClr val="dk1"/>
              </a:buClr>
              <a:buSzPts val="1600"/>
              <a:buFont typeface="Times New Roman"/>
              <a:buNone/>
              <a:defRPr b="1" sz="1600"/>
            </a:lvl8pPr>
            <a:lvl9pPr indent="-228600" lvl="8" marL="4114800" algn="l">
              <a:lnSpc>
                <a:spcPct val="100000"/>
              </a:lnSpc>
              <a:spcBef>
                <a:spcPts val="320"/>
              </a:spcBef>
              <a:spcAft>
                <a:spcPts val="0"/>
              </a:spcAft>
              <a:buClr>
                <a:schemeClr val="dk1"/>
              </a:buClr>
              <a:buSzPts val="1600"/>
              <a:buFont typeface="Times New Roman"/>
              <a:buNone/>
              <a:defRPr b="1" sz="1600"/>
            </a:lvl9pPr>
          </a:lstStyle>
          <a:p/>
        </p:txBody>
      </p:sp>
      <p:sp>
        <p:nvSpPr>
          <p:cNvPr id="43" name="Google Shape;43;p8"/>
          <p:cNvSpPr txBox="1"/>
          <p:nvPr>
            <p:ph idx="2" type="body"/>
          </p:nvPr>
        </p:nvSpPr>
        <p:spPr>
          <a:xfrm>
            <a:off x="2011271" y="9859025"/>
            <a:ext cx="17776824" cy="17912340"/>
          </a:xfrm>
          <a:prstGeom prst="rect">
            <a:avLst/>
          </a:prstGeom>
          <a:noFill/>
          <a:ln>
            <a:noFill/>
          </a:ln>
        </p:spPr>
        <p:txBody>
          <a:bodyPr anchorCtr="0" anchor="t" bIns="203750" lIns="407525" spcFirstLastPara="1" rIns="407525" wrap="square" tIns="203750">
            <a:noAutofit/>
          </a:bodyPr>
          <a:lstStyle>
            <a:lvl1pPr indent="-381000" lvl="0" marL="457200" algn="l">
              <a:lnSpc>
                <a:spcPct val="100000"/>
              </a:lnSpc>
              <a:spcBef>
                <a:spcPts val="480"/>
              </a:spcBef>
              <a:spcAft>
                <a:spcPts val="0"/>
              </a:spcAft>
              <a:buClr>
                <a:schemeClr val="dk1"/>
              </a:buClr>
              <a:buSzPts val="2400"/>
              <a:buFont typeface="Times New Roman"/>
              <a:buChar char="•"/>
              <a:defRPr sz="2400"/>
            </a:lvl1pPr>
            <a:lvl2pPr indent="-355600" lvl="1" marL="914400" algn="l">
              <a:lnSpc>
                <a:spcPct val="100000"/>
              </a:lnSpc>
              <a:spcBef>
                <a:spcPts val="400"/>
              </a:spcBef>
              <a:spcAft>
                <a:spcPts val="0"/>
              </a:spcAft>
              <a:buClr>
                <a:schemeClr val="dk1"/>
              </a:buClr>
              <a:buSzPts val="2000"/>
              <a:buFont typeface="Times New Roman"/>
              <a:buChar char="–"/>
              <a:defRPr sz="2000"/>
            </a:lvl2pPr>
            <a:lvl3pPr indent="-342900" lvl="2" marL="1371600" algn="l">
              <a:lnSpc>
                <a:spcPct val="100000"/>
              </a:lnSpc>
              <a:spcBef>
                <a:spcPts val="360"/>
              </a:spcBef>
              <a:spcAft>
                <a:spcPts val="0"/>
              </a:spcAft>
              <a:buClr>
                <a:schemeClr val="dk1"/>
              </a:buClr>
              <a:buSzPts val="1800"/>
              <a:buFont typeface="Times New Roman"/>
              <a:buChar char="•"/>
              <a:defRPr sz="1800"/>
            </a:lvl3pPr>
            <a:lvl4pPr indent="-330200" lvl="3" marL="1828800" algn="l">
              <a:lnSpc>
                <a:spcPct val="100000"/>
              </a:lnSpc>
              <a:spcBef>
                <a:spcPts val="320"/>
              </a:spcBef>
              <a:spcAft>
                <a:spcPts val="0"/>
              </a:spcAft>
              <a:buClr>
                <a:schemeClr val="dk1"/>
              </a:buClr>
              <a:buSzPts val="1600"/>
              <a:buFont typeface="Times New Roman"/>
              <a:buChar char="–"/>
              <a:defRPr sz="1600"/>
            </a:lvl4pPr>
            <a:lvl5pPr indent="-330200" lvl="4" marL="2286000" algn="l">
              <a:lnSpc>
                <a:spcPct val="100000"/>
              </a:lnSpc>
              <a:spcBef>
                <a:spcPts val="320"/>
              </a:spcBef>
              <a:spcAft>
                <a:spcPts val="0"/>
              </a:spcAft>
              <a:buClr>
                <a:schemeClr val="dk1"/>
              </a:buClr>
              <a:buSzPts val="1600"/>
              <a:buFont typeface="Times New Roman"/>
              <a:buChar char="»"/>
              <a:defRPr sz="1600"/>
            </a:lvl5pPr>
            <a:lvl6pPr indent="-330200" lvl="5" marL="2743200" algn="l">
              <a:lnSpc>
                <a:spcPct val="100000"/>
              </a:lnSpc>
              <a:spcBef>
                <a:spcPts val="320"/>
              </a:spcBef>
              <a:spcAft>
                <a:spcPts val="0"/>
              </a:spcAft>
              <a:buClr>
                <a:schemeClr val="dk1"/>
              </a:buClr>
              <a:buSzPts val="1600"/>
              <a:buFont typeface="Times New Roman"/>
              <a:buChar char="»"/>
              <a:defRPr sz="1600"/>
            </a:lvl6pPr>
            <a:lvl7pPr indent="-330200" lvl="6" marL="3200400" algn="l">
              <a:lnSpc>
                <a:spcPct val="100000"/>
              </a:lnSpc>
              <a:spcBef>
                <a:spcPts val="320"/>
              </a:spcBef>
              <a:spcAft>
                <a:spcPts val="0"/>
              </a:spcAft>
              <a:buClr>
                <a:schemeClr val="dk1"/>
              </a:buClr>
              <a:buSzPts val="1600"/>
              <a:buFont typeface="Times New Roman"/>
              <a:buChar char="»"/>
              <a:defRPr sz="1600"/>
            </a:lvl7pPr>
            <a:lvl8pPr indent="-330200" lvl="7" marL="3657600" algn="l">
              <a:lnSpc>
                <a:spcPct val="100000"/>
              </a:lnSpc>
              <a:spcBef>
                <a:spcPts val="320"/>
              </a:spcBef>
              <a:spcAft>
                <a:spcPts val="0"/>
              </a:spcAft>
              <a:buClr>
                <a:schemeClr val="dk1"/>
              </a:buClr>
              <a:buSzPts val="1600"/>
              <a:buFont typeface="Times New Roman"/>
              <a:buChar char="»"/>
              <a:defRPr sz="1600"/>
            </a:lvl8pPr>
            <a:lvl9pPr indent="-330200" lvl="8" marL="4114800" algn="l">
              <a:lnSpc>
                <a:spcPct val="100000"/>
              </a:lnSpc>
              <a:spcBef>
                <a:spcPts val="320"/>
              </a:spcBef>
              <a:spcAft>
                <a:spcPts val="0"/>
              </a:spcAft>
              <a:buClr>
                <a:schemeClr val="dk1"/>
              </a:buClr>
              <a:buSzPts val="1600"/>
              <a:buFont typeface="Times New Roman"/>
              <a:buChar char="»"/>
              <a:defRPr sz="1600"/>
            </a:lvl9pPr>
          </a:lstStyle>
          <a:p/>
        </p:txBody>
      </p:sp>
      <p:sp>
        <p:nvSpPr>
          <p:cNvPr id="44" name="Google Shape;44;p8"/>
          <p:cNvSpPr txBox="1"/>
          <p:nvPr>
            <p:ph idx="3" type="body"/>
          </p:nvPr>
        </p:nvSpPr>
        <p:spPr>
          <a:xfrm>
            <a:off x="20437288" y="6959095"/>
            <a:ext cx="17785043" cy="2899930"/>
          </a:xfrm>
          <a:prstGeom prst="rect">
            <a:avLst/>
          </a:prstGeom>
          <a:noFill/>
          <a:ln>
            <a:noFill/>
          </a:ln>
        </p:spPr>
        <p:txBody>
          <a:bodyPr anchorCtr="0" anchor="b" bIns="203750" lIns="407525" spcFirstLastPara="1" rIns="407525" wrap="square" tIns="203750">
            <a:noAutofit/>
          </a:bodyPr>
          <a:lstStyle>
            <a:lvl1pPr indent="-228600" lvl="0" marL="457200" algn="l">
              <a:lnSpc>
                <a:spcPct val="100000"/>
              </a:lnSpc>
              <a:spcBef>
                <a:spcPts val="480"/>
              </a:spcBef>
              <a:spcAft>
                <a:spcPts val="0"/>
              </a:spcAft>
              <a:buClr>
                <a:schemeClr val="dk1"/>
              </a:buClr>
              <a:buSzPts val="2400"/>
              <a:buFont typeface="Times New Roman"/>
              <a:buNone/>
              <a:defRPr b="1" sz="2400"/>
            </a:lvl1pPr>
            <a:lvl2pPr indent="-228600" lvl="1" marL="914400" algn="l">
              <a:lnSpc>
                <a:spcPct val="100000"/>
              </a:lnSpc>
              <a:spcBef>
                <a:spcPts val="400"/>
              </a:spcBef>
              <a:spcAft>
                <a:spcPts val="0"/>
              </a:spcAft>
              <a:buClr>
                <a:schemeClr val="dk1"/>
              </a:buClr>
              <a:buSzPts val="2000"/>
              <a:buFont typeface="Times New Roman"/>
              <a:buNone/>
              <a:defRPr b="1" sz="2000"/>
            </a:lvl2pPr>
            <a:lvl3pPr indent="-228600" lvl="2" marL="1371600" algn="l">
              <a:lnSpc>
                <a:spcPct val="100000"/>
              </a:lnSpc>
              <a:spcBef>
                <a:spcPts val="360"/>
              </a:spcBef>
              <a:spcAft>
                <a:spcPts val="0"/>
              </a:spcAft>
              <a:buClr>
                <a:schemeClr val="dk1"/>
              </a:buClr>
              <a:buSzPts val="1800"/>
              <a:buFont typeface="Times New Roman"/>
              <a:buNone/>
              <a:defRPr b="1" sz="1800"/>
            </a:lvl3pPr>
            <a:lvl4pPr indent="-228600" lvl="3" marL="1828800" algn="l">
              <a:lnSpc>
                <a:spcPct val="100000"/>
              </a:lnSpc>
              <a:spcBef>
                <a:spcPts val="320"/>
              </a:spcBef>
              <a:spcAft>
                <a:spcPts val="0"/>
              </a:spcAft>
              <a:buClr>
                <a:schemeClr val="dk1"/>
              </a:buClr>
              <a:buSzPts val="1600"/>
              <a:buFont typeface="Times New Roman"/>
              <a:buNone/>
              <a:defRPr b="1" sz="1600"/>
            </a:lvl4pPr>
            <a:lvl5pPr indent="-228600" lvl="4" marL="2286000" algn="l">
              <a:lnSpc>
                <a:spcPct val="100000"/>
              </a:lnSpc>
              <a:spcBef>
                <a:spcPts val="320"/>
              </a:spcBef>
              <a:spcAft>
                <a:spcPts val="0"/>
              </a:spcAft>
              <a:buClr>
                <a:schemeClr val="dk1"/>
              </a:buClr>
              <a:buSzPts val="1600"/>
              <a:buFont typeface="Times New Roman"/>
              <a:buNone/>
              <a:defRPr b="1" sz="1600"/>
            </a:lvl5pPr>
            <a:lvl6pPr indent="-228600" lvl="5" marL="2743200" algn="l">
              <a:lnSpc>
                <a:spcPct val="100000"/>
              </a:lnSpc>
              <a:spcBef>
                <a:spcPts val="320"/>
              </a:spcBef>
              <a:spcAft>
                <a:spcPts val="0"/>
              </a:spcAft>
              <a:buClr>
                <a:schemeClr val="dk1"/>
              </a:buClr>
              <a:buSzPts val="1600"/>
              <a:buFont typeface="Times New Roman"/>
              <a:buNone/>
              <a:defRPr b="1" sz="1600"/>
            </a:lvl6pPr>
            <a:lvl7pPr indent="-228600" lvl="6" marL="3200400" algn="l">
              <a:lnSpc>
                <a:spcPct val="100000"/>
              </a:lnSpc>
              <a:spcBef>
                <a:spcPts val="320"/>
              </a:spcBef>
              <a:spcAft>
                <a:spcPts val="0"/>
              </a:spcAft>
              <a:buClr>
                <a:schemeClr val="dk1"/>
              </a:buClr>
              <a:buSzPts val="1600"/>
              <a:buFont typeface="Times New Roman"/>
              <a:buNone/>
              <a:defRPr b="1" sz="1600"/>
            </a:lvl7pPr>
            <a:lvl8pPr indent="-228600" lvl="7" marL="3657600" algn="l">
              <a:lnSpc>
                <a:spcPct val="100000"/>
              </a:lnSpc>
              <a:spcBef>
                <a:spcPts val="320"/>
              </a:spcBef>
              <a:spcAft>
                <a:spcPts val="0"/>
              </a:spcAft>
              <a:buClr>
                <a:schemeClr val="dk1"/>
              </a:buClr>
              <a:buSzPts val="1600"/>
              <a:buFont typeface="Times New Roman"/>
              <a:buNone/>
              <a:defRPr b="1" sz="1600"/>
            </a:lvl8pPr>
            <a:lvl9pPr indent="-228600" lvl="8" marL="4114800" algn="l">
              <a:lnSpc>
                <a:spcPct val="100000"/>
              </a:lnSpc>
              <a:spcBef>
                <a:spcPts val="320"/>
              </a:spcBef>
              <a:spcAft>
                <a:spcPts val="0"/>
              </a:spcAft>
              <a:buClr>
                <a:schemeClr val="dk1"/>
              </a:buClr>
              <a:buSzPts val="1600"/>
              <a:buFont typeface="Times New Roman"/>
              <a:buNone/>
              <a:defRPr b="1" sz="1600"/>
            </a:lvl9pPr>
          </a:lstStyle>
          <a:p/>
        </p:txBody>
      </p:sp>
      <p:sp>
        <p:nvSpPr>
          <p:cNvPr id="45" name="Google Shape;45;p8"/>
          <p:cNvSpPr txBox="1"/>
          <p:nvPr>
            <p:ph idx="4" type="body"/>
          </p:nvPr>
        </p:nvSpPr>
        <p:spPr>
          <a:xfrm>
            <a:off x="20437288" y="9859025"/>
            <a:ext cx="17785043" cy="17912340"/>
          </a:xfrm>
          <a:prstGeom prst="rect">
            <a:avLst/>
          </a:prstGeom>
          <a:noFill/>
          <a:ln>
            <a:noFill/>
          </a:ln>
        </p:spPr>
        <p:txBody>
          <a:bodyPr anchorCtr="0" anchor="t" bIns="203750" lIns="407525" spcFirstLastPara="1" rIns="407525" wrap="square" tIns="203750">
            <a:noAutofit/>
          </a:bodyPr>
          <a:lstStyle>
            <a:lvl1pPr indent="-381000" lvl="0" marL="457200" algn="l">
              <a:lnSpc>
                <a:spcPct val="100000"/>
              </a:lnSpc>
              <a:spcBef>
                <a:spcPts val="480"/>
              </a:spcBef>
              <a:spcAft>
                <a:spcPts val="0"/>
              </a:spcAft>
              <a:buClr>
                <a:schemeClr val="dk1"/>
              </a:buClr>
              <a:buSzPts val="2400"/>
              <a:buFont typeface="Times New Roman"/>
              <a:buChar char="•"/>
              <a:defRPr sz="2400"/>
            </a:lvl1pPr>
            <a:lvl2pPr indent="-355600" lvl="1" marL="914400" algn="l">
              <a:lnSpc>
                <a:spcPct val="100000"/>
              </a:lnSpc>
              <a:spcBef>
                <a:spcPts val="400"/>
              </a:spcBef>
              <a:spcAft>
                <a:spcPts val="0"/>
              </a:spcAft>
              <a:buClr>
                <a:schemeClr val="dk1"/>
              </a:buClr>
              <a:buSzPts val="2000"/>
              <a:buFont typeface="Times New Roman"/>
              <a:buChar char="–"/>
              <a:defRPr sz="2000"/>
            </a:lvl2pPr>
            <a:lvl3pPr indent="-342900" lvl="2" marL="1371600" algn="l">
              <a:lnSpc>
                <a:spcPct val="100000"/>
              </a:lnSpc>
              <a:spcBef>
                <a:spcPts val="360"/>
              </a:spcBef>
              <a:spcAft>
                <a:spcPts val="0"/>
              </a:spcAft>
              <a:buClr>
                <a:schemeClr val="dk1"/>
              </a:buClr>
              <a:buSzPts val="1800"/>
              <a:buFont typeface="Times New Roman"/>
              <a:buChar char="•"/>
              <a:defRPr sz="1800"/>
            </a:lvl3pPr>
            <a:lvl4pPr indent="-330200" lvl="3" marL="1828800" algn="l">
              <a:lnSpc>
                <a:spcPct val="100000"/>
              </a:lnSpc>
              <a:spcBef>
                <a:spcPts val="320"/>
              </a:spcBef>
              <a:spcAft>
                <a:spcPts val="0"/>
              </a:spcAft>
              <a:buClr>
                <a:schemeClr val="dk1"/>
              </a:buClr>
              <a:buSzPts val="1600"/>
              <a:buFont typeface="Times New Roman"/>
              <a:buChar char="–"/>
              <a:defRPr sz="1600"/>
            </a:lvl4pPr>
            <a:lvl5pPr indent="-330200" lvl="4" marL="2286000" algn="l">
              <a:lnSpc>
                <a:spcPct val="100000"/>
              </a:lnSpc>
              <a:spcBef>
                <a:spcPts val="320"/>
              </a:spcBef>
              <a:spcAft>
                <a:spcPts val="0"/>
              </a:spcAft>
              <a:buClr>
                <a:schemeClr val="dk1"/>
              </a:buClr>
              <a:buSzPts val="1600"/>
              <a:buFont typeface="Times New Roman"/>
              <a:buChar char="»"/>
              <a:defRPr sz="1600"/>
            </a:lvl5pPr>
            <a:lvl6pPr indent="-330200" lvl="5" marL="2743200" algn="l">
              <a:lnSpc>
                <a:spcPct val="100000"/>
              </a:lnSpc>
              <a:spcBef>
                <a:spcPts val="320"/>
              </a:spcBef>
              <a:spcAft>
                <a:spcPts val="0"/>
              </a:spcAft>
              <a:buClr>
                <a:schemeClr val="dk1"/>
              </a:buClr>
              <a:buSzPts val="1600"/>
              <a:buFont typeface="Times New Roman"/>
              <a:buChar char="»"/>
              <a:defRPr sz="1600"/>
            </a:lvl6pPr>
            <a:lvl7pPr indent="-330200" lvl="6" marL="3200400" algn="l">
              <a:lnSpc>
                <a:spcPct val="100000"/>
              </a:lnSpc>
              <a:spcBef>
                <a:spcPts val="320"/>
              </a:spcBef>
              <a:spcAft>
                <a:spcPts val="0"/>
              </a:spcAft>
              <a:buClr>
                <a:schemeClr val="dk1"/>
              </a:buClr>
              <a:buSzPts val="1600"/>
              <a:buFont typeface="Times New Roman"/>
              <a:buChar char="»"/>
              <a:defRPr sz="1600"/>
            </a:lvl7pPr>
            <a:lvl8pPr indent="-330200" lvl="7" marL="3657600" algn="l">
              <a:lnSpc>
                <a:spcPct val="100000"/>
              </a:lnSpc>
              <a:spcBef>
                <a:spcPts val="320"/>
              </a:spcBef>
              <a:spcAft>
                <a:spcPts val="0"/>
              </a:spcAft>
              <a:buClr>
                <a:schemeClr val="dk1"/>
              </a:buClr>
              <a:buSzPts val="1600"/>
              <a:buFont typeface="Times New Roman"/>
              <a:buChar char="»"/>
              <a:defRPr sz="1600"/>
            </a:lvl8pPr>
            <a:lvl9pPr indent="-330200" lvl="8" marL="4114800" algn="l">
              <a:lnSpc>
                <a:spcPct val="100000"/>
              </a:lnSpc>
              <a:spcBef>
                <a:spcPts val="320"/>
              </a:spcBef>
              <a:spcAft>
                <a:spcPts val="0"/>
              </a:spcAft>
              <a:buClr>
                <a:schemeClr val="dk1"/>
              </a:buClr>
              <a:buSzPts val="1600"/>
              <a:buFont typeface="Times New Roman"/>
              <a:buChar char="»"/>
              <a:defRPr sz="1600"/>
            </a:lvl9pPr>
          </a:lstStyle>
          <a:p/>
        </p:txBody>
      </p:sp>
      <p:sp>
        <p:nvSpPr>
          <p:cNvPr id="46" name="Google Shape;46;p8"/>
          <p:cNvSpPr txBox="1"/>
          <p:nvPr>
            <p:ph idx="10" type="dt"/>
          </p:nvPr>
        </p:nvSpPr>
        <p:spPr>
          <a:xfrm>
            <a:off x="3015876" y="28325835"/>
            <a:ext cx="8382000" cy="2073131"/>
          </a:xfrm>
          <a:prstGeom prst="rect">
            <a:avLst/>
          </a:prstGeom>
          <a:noFill/>
          <a:ln>
            <a:noFill/>
          </a:ln>
        </p:spPr>
        <p:txBody>
          <a:bodyPr anchorCtr="0" anchor="t" bIns="203750" lIns="407525" spcFirstLastPara="1" rIns="407525" wrap="square" tIns="203750">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p8"/>
          <p:cNvSpPr txBox="1"/>
          <p:nvPr>
            <p:ph idx="11" type="ftr"/>
          </p:nvPr>
        </p:nvSpPr>
        <p:spPr>
          <a:xfrm>
            <a:off x="13748124" y="28325835"/>
            <a:ext cx="12737353" cy="2073131"/>
          </a:xfrm>
          <a:prstGeom prst="rect">
            <a:avLst/>
          </a:prstGeom>
          <a:noFill/>
          <a:ln>
            <a:noFill/>
          </a:ln>
        </p:spPr>
        <p:txBody>
          <a:bodyPr anchorCtr="0" anchor="t" bIns="203750" lIns="407525" spcFirstLastPara="1" rIns="407525" wrap="square" tIns="20375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8"/>
          <p:cNvSpPr txBox="1"/>
          <p:nvPr>
            <p:ph idx="12" type="sldNum"/>
          </p:nvPr>
        </p:nvSpPr>
        <p:spPr>
          <a:xfrm>
            <a:off x="28835724" y="28325835"/>
            <a:ext cx="8382000" cy="2073131"/>
          </a:xfrm>
          <a:prstGeom prst="rect">
            <a:avLst/>
          </a:prstGeom>
          <a:noFill/>
          <a:ln>
            <a:noFill/>
          </a:ln>
        </p:spPr>
        <p:txBody>
          <a:bodyPr anchorCtr="0" anchor="t" bIns="203750" lIns="407525" spcFirstLastPara="1" rIns="407525" wrap="square" tIns="203750">
            <a:noAutofit/>
          </a:bodyPr>
          <a:lstStyle>
            <a:lvl1pPr indent="0" lvl="0" marL="0" marR="0" algn="r">
              <a:lnSpc>
                <a:spcPct val="100000"/>
              </a:lnSpc>
              <a:spcBef>
                <a:spcPts val="0"/>
              </a:spcBef>
              <a:spcAft>
                <a:spcPts val="0"/>
              </a:spcAft>
              <a:buClr>
                <a:srgbClr val="000000"/>
              </a:buClr>
              <a:buSzPts val="6300"/>
              <a:buFont typeface="Arial"/>
              <a:buNone/>
              <a:defRPr b="0" i="0" sz="6300" u="none" cap="none" strike="noStrike">
                <a:solidFill>
                  <a:schemeClr val="dk1"/>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rgbClr val="000000"/>
              </a:buClr>
              <a:buSzPts val="6300"/>
              <a:buFont typeface="Arial"/>
              <a:buNone/>
              <a:defRPr b="0" i="0" sz="6300" u="none" cap="none" strike="noStrike">
                <a:solidFill>
                  <a:schemeClr val="dk1"/>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rgbClr val="000000"/>
              </a:buClr>
              <a:buSzPts val="6300"/>
              <a:buFont typeface="Arial"/>
              <a:buNone/>
              <a:defRPr b="0" i="0" sz="6300" u="none" cap="none" strike="noStrike">
                <a:solidFill>
                  <a:schemeClr val="dk1"/>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rgbClr val="000000"/>
              </a:buClr>
              <a:buSzPts val="6300"/>
              <a:buFont typeface="Arial"/>
              <a:buNone/>
              <a:defRPr b="0" i="0" sz="6300" u="none" cap="none" strike="noStrike">
                <a:solidFill>
                  <a:schemeClr val="dk1"/>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rgbClr val="000000"/>
              </a:buClr>
              <a:buSzPts val="6300"/>
              <a:buFont typeface="Arial"/>
              <a:buNone/>
              <a:defRPr b="0" i="0" sz="6300" u="none" cap="none" strike="noStrike">
                <a:solidFill>
                  <a:schemeClr val="dk1"/>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rgbClr val="000000"/>
              </a:buClr>
              <a:buSzPts val="6300"/>
              <a:buFont typeface="Arial"/>
              <a:buNone/>
              <a:defRPr b="0" i="0" sz="6300" u="none" cap="none" strike="noStrike">
                <a:solidFill>
                  <a:schemeClr val="dk1"/>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rgbClr val="000000"/>
              </a:buClr>
              <a:buSzPts val="6300"/>
              <a:buFont typeface="Arial"/>
              <a:buNone/>
              <a:defRPr b="0" i="0" sz="6300" u="none" cap="none" strike="noStrike">
                <a:solidFill>
                  <a:schemeClr val="dk1"/>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rgbClr val="000000"/>
              </a:buClr>
              <a:buSzPts val="6300"/>
              <a:buFont typeface="Arial"/>
              <a:buNone/>
              <a:defRPr b="0" i="0" sz="6300" u="none" cap="none" strike="noStrike">
                <a:solidFill>
                  <a:schemeClr val="dk1"/>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rgbClr val="000000"/>
              </a:buClr>
              <a:buSzPts val="6300"/>
              <a:buFont typeface="Arial"/>
              <a:buNone/>
              <a:defRPr b="0" i="0" sz="6300" u="none" cap="none" strike="noStrik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9"/>
          <p:cNvSpPr txBox="1"/>
          <p:nvPr>
            <p:ph type="title"/>
          </p:nvPr>
        </p:nvSpPr>
        <p:spPr>
          <a:xfrm>
            <a:off x="3015877" y="2763766"/>
            <a:ext cx="34201847" cy="5181600"/>
          </a:xfrm>
          <a:prstGeom prst="rect">
            <a:avLst/>
          </a:prstGeom>
          <a:noFill/>
          <a:ln>
            <a:noFill/>
          </a:ln>
        </p:spPr>
        <p:txBody>
          <a:bodyPr anchorCtr="0" anchor="ctr" bIns="203750" lIns="407525" spcFirstLastPara="1" rIns="407525" wrap="square" tIns="20375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51" name="Google Shape;51;p9"/>
          <p:cNvSpPr txBox="1"/>
          <p:nvPr>
            <p:ph idx="10" type="dt"/>
          </p:nvPr>
        </p:nvSpPr>
        <p:spPr>
          <a:xfrm>
            <a:off x="3015876" y="28325835"/>
            <a:ext cx="8382000" cy="2073131"/>
          </a:xfrm>
          <a:prstGeom prst="rect">
            <a:avLst/>
          </a:prstGeom>
          <a:noFill/>
          <a:ln>
            <a:noFill/>
          </a:ln>
        </p:spPr>
        <p:txBody>
          <a:bodyPr anchorCtr="0" anchor="t" bIns="203750" lIns="407525" spcFirstLastPara="1" rIns="407525" wrap="square" tIns="203750">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9"/>
          <p:cNvSpPr txBox="1"/>
          <p:nvPr>
            <p:ph idx="11" type="ftr"/>
          </p:nvPr>
        </p:nvSpPr>
        <p:spPr>
          <a:xfrm>
            <a:off x="13748124" y="28325835"/>
            <a:ext cx="12737353" cy="2073131"/>
          </a:xfrm>
          <a:prstGeom prst="rect">
            <a:avLst/>
          </a:prstGeom>
          <a:noFill/>
          <a:ln>
            <a:noFill/>
          </a:ln>
        </p:spPr>
        <p:txBody>
          <a:bodyPr anchorCtr="0" anchor="t" bIns="203750" lIns="407525" spcFirstLastPara="1" rIns="407525" wrap="square" tIns="20375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9"/>
          <p:cNvSpPr txBox="1"/>
          <p:nvPr>
            <p:ph idx="12" type="sldNum"/>
          </p:nvPr>
        </p:nvSpPr>
        <p:spPr>
          <a:xfrm>
            <a:off x="28835724" y="28325835"/>
            <a:ext cx="8382000" cy="2073131"/>
          </a:xfrm>
          <a:prstGeom prst="rect">
            <a:avLst/>
          </a:prstGeom>
          <a:noFill/>
          <a:ln>
            <a:noFill/>
          </a:ln>
        </p:spPr>
        <p:txBody>
          <a:bodyPr anchorCtr="0" anchor="t" bIns="203750" lIns="407525" spcFirstLastPara="1" rIns="407525" wrap="square" tIns="203750">
            <a:noAutofit/>
          </a:bodyPr>
          <a:lstStyle>
            <a:lvl1pPr indent="0" lvl="0" marL="0" marR="0" algn="r">
              <a:lnSpc>
                <a:spcPct val="100000"/>
              </a:lnSpc>
              <a:spcBef>
                <a:spcPts val="0"/>
              </a:spcBef>
              <a:spcAft>
                <a:spcPts val="0"/>
              </a:spcAft>
              <a:buClr>
                <a:srgbClr val="000000"/>
              </a:buClr>
              <a:buSzPts val="6300"/>
              <a:buFont typeface="Arial"/>
              <a:buNone/>
              <a:defRPr b="0" i="0" sz="6300" u="none" cap="none" strike="noStrike">
                <a:solidFill>
                  <a:schemeClr val="dk1"/>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rgbClr val="000000"/>
              </a:buClr>
              <a:buSzPts val="6300"/>
              <a:buFont typeface="Arial"/>
              <a:buNone/>
              <a:defRPr b="0" i="0" sz="6300" u="none" cap="none" strike="noStrike">
                <a:solidFill>
                  <a:schemeClr val="dk1"/>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rgbClr val="000000"/>
              </a:buClr>
              <a:buSzPts val="6300"/>
              <a:buFont typeface="Arial"/>
              <a:buNone/>
              <a:defRPr b="0" i="0" sz="6300" u="none" cap="none" strike="noStrike">
                <a:solidFill>
                  <a:schemeClr val="dk1"/>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rgbClr val="000000"/>
              </a:buClr>
              <a:buSzPts val="6300"/>
              <a:buFont typeface="Arial"/>
              <a:buNone/>
              <a:defRPr b="0" i="0" sz="6300" u="none" cap="none" strike="noStrike">
                <a:solidFill>
                  <a:schemeClr val="dk1"/>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rgbClr val="000000"/>
              </a:buClr>
              <a:buSzPts val="6300"/>
              <a:buFont typeface="Arial"/>
              <a:buNone/>
              <a:defRPr b="0" i="0" sz="6300" u="none" cap="none" strike="noStrike">
                <a:solidFill>
                  <a:schemeClr val="dk1"/>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rgbClr val="000000"/>
              </a:buClr>
              <a:buSzPts val="6300"/>
              <a:buFont typeface="Arial"/>
              <a:buNone/>
              <a:defRPr b="0" i="0" sz="6300" u="none" cap="none" strike="noStrike">
                <a:solidFill>
                  <a:schemeClr val="dk1"/>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rgbClr val="000000"/>
              </a:buClr>
              <a:buSzPts val="6300"/>
              <a:buFont typeface="Arial"/>
              <a:buNone/>
              <a:defRPr b="0" i="0" sz="6300" u="none" cap="none" strike="noStrike">
                <a:solidFill>
                  <a:schemeClr val="dk1"/>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rgbClr val="000000"/>
              </a:buClr>
              <a:buSzPts val="6300"/>
              <a:buFont typeface="Arial"/>
              <a:buNone/>
              <a:defRPr b="0" i="0" sz="6300" u="none" cap="none" strike="noStrike">
                <a:solidFill>
                  <a:schemeClr val="dk1"/>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rgbClr val="000000"/>
              </a:buClr>
              <a:buSzPts val="6300"/>
              <a:buFont typeface="Arial"/>
              <a:buNone/>
              <a:defRPr b="0" i="0" sz="6300" u="none" cap="none" strike="noStrik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10"/>
          <p:cNvSpPr txBox="1"/>
          <p:nvPr>
            <p:ph type="title"/>
          </p:nvPr>
        </p:nvSpPr>
        <p:spPr>
          <a:xfrm>
            <a:off x="2011270" y="1237746"/>
            <a:ext cx="13236574" cy="5267469"/>
          </a:xfrm>
          <a:prstGeom prst="rect">
            <a:avLst/>
          </a:prstGeom>
          <a:noFill/>
          <a:ln>
            <a:noFill/>
          </a:ln>
        </p:spPr>
        <p:txBody>
          <a:bodyPr anchorCtr="0" anchor="b" bIns="203750" lIns="407525" spcFirstLastPara="1" rIns="407525" wrap="square" tIns="203750">
            <a:noAutofit/>
          </a:bodyPr>
          <a:lstStyle>
            <a:lvl1pPr lvl="0" algn="l">
              <a:lnSpc>
                <a:spcPct val="100000"/>
              </a:lnSpc>
              <a:spcBef>
                <a:spcPts val="0"/>
              </a:spcBef>
              <a:spcAft>
                <a:spcPts val="0"/>
              </a:spcAft>
              <a:buSzPts val="1400"/>
              <a:buNone/>
              <a:defRPr b="1" sz="20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56" name="Google Shape;56;p10"/>
          <p:cNvSpPr txBox="1"/>
          <p:nvPr>
            <p:ph idx="1" type="body"/>
          </p:nvPr>
        </p:nvSpPr>
        <p:spPr>
          <a:xfrm>
            <a:off x="15730632" y="1237746"/>
            <a:ext cx="22491700" cy="26533619"/>
          </a:xfrm>
          <a:prstGeom prst="rect">
            <a:avLst/>
          </a:prstGeom>
          <a:noFill/>
          <a:ln>
            <a:noFill/>
          </a:ln>
        </p:spPr>
        <p:txBody>
          <a:bodyPr anchorCtr="0" anchor="t" bIns="203750" lIns="407525" spcFirstLastPara="1" rIns="407525" wrap="square" tIns="203750">
            <a:noAutofit/>
          </a:bodyPr>
          <a:lstStyle>
            <a:lvl1pPr indent="-431800" lvl="0" marL="457200" algn="l">
              <a:lnSpc>
                <a:spcPct val="100000"/>
              </a:lnSpc>
              <a:spcBef>
                <a:spcPts val="640"/>
              </a:spcBef>
              <a:spcAft>
                <a:spcPts val="0"/>
              </a:spcAft>
              <a:buClr>
                <a:schemeClr val="dk1"/>
              </a:buClr>
              <a:buSzPts val="3200"/>
              <a:buFont typeface="Times New Roman"/>
              <a:buChar char="•"/>
              <a:defRPr sz="3200"/>
            </a:lvl1pPr>
            <a:lvl2pPr indent="-406400" lvl="1" marL="914400" algn="l">
              <a:lnSpc>
                <a:spcPct val="100000"/>
              </a:lnSpc>
              <a:spcBef>
                <a:spcPts val="560"/>
              </a:spcBef>
              <a:spcAft>
                <a:spcPts val="0"/>
              </a:spcAft>
              <a:buClr>
                <a:schemeClr val="dk1"/>
              </a:buClr>
              <a:buSzPts val="2800"/>
              <a:buFont typeface="Times New Roman"/>
              <a:buChar char="–"/>
              <a:defRPr sz="2800"/>
            </a:lvl2pPr>
            <a:lvl3pPr indent="-381000" lvl="2" marL="1371600" algn="l">
              <a:lnSpc>
                <a:spcPct val="100000"/>
              </a:lnSpc>
              <a:spcBef>
                <a:spcPts val="480"/>
              </a:spcBef>
              <a:spcAft>
                <a:spcPts val="0"/>
              </a:spcAft>
              <a:buClr>
                <a:schemeClr val="dk1"/>
              </a:buClr>
              <a:buSzPts val="2400"/>
              <a:buFont typeface="Times New Roman"/>
              <a:buChar char="•"/>
              <a:defRPr sz="2400"/>
            </a:lvl3pPr>
            <a:lvl4pPr indent="-355600" lvl="3" marL="1828800" algn="l">
              <a:lnSpc>
                <a:spcPct val="100000"/>
              </a:lnSpc>
              <a:spcBef>
                <a:spcPts val="400"/>
              </a:spcBef>
              <a:spcAft>
                <a:spcPts val="0"/>
              </a:spcAft>
              <a:buClr>
                <a:schemeClr val="dk1"/>
              </a:buClr>
              <a:buSzPts val="2000"/>
              <a:buFont typeface="Times New Roman"/>
              <a:buChar char="–"/>
              <a:defRPr sz="2000"/>
            </a:lvl4pPr>
            <a:lvl5pPr indent="-355600" lvl="4" marL="2286000" algn="l">
              <a:lnSpc>
                <a:spcPct val="100000"/>
              </a:lnSpc>
              <a:spcBef>
                <a:spcPts val="400"/>
              </a:spcBef>
              <a:spcAft>
                <a:spcPts val="0"/>
              </a:spcAft>
              <a:buClr>
                <a:schemeClr val="dk1"/>
              </a:buClr>
              <a:buSzPts val="2000"/>
              <a:buFont typeface="Times New Roman"/>
              <a:buChar char="»"/>
              <a:defRPr sz="2000"/>
            </a:lvl5pPr>
            <a:lvl6pPr indent="-355600" lvl="5" marL="2743200" algn="l">
              <a:lnSpc>
                <a:spcPct val="100000"/>
              </a:lnSpc>
              <a:spcBef>
                <a:spcPts val="400"/>
              </a:spcBef>
              <a:spcAft>
                <a:spcPts val="0"/>
              </a:spcAft>
              <a:buClr>
                <a:schemeClr val="dk1"/>
              </a:buClr>
              <a:buSzPts val="2000"/>
              <a:buFont typeface="Times New Roman"/>
              <a:buChar char="»"/>
              <a:defRPr sz="2000"/>
            </a:lvl6pPr>
            <a:lvl7pPr indent="-355600" lvl="6" marL="3200400" algn="l">
              <a:lnSpc>
                <a:spcPct val="100000"/>
              </a:lnSpc>
              <a:spcBef>
                <a:spcPts val="400"/>
              </a:spcBef>
              <a:spcAft>
                <a:spcPts val="0"/>
              </a:spcAft>
              <a:buClr>
                <a:schemeClr val="dk1"/>
              </a:buClr>
              <a:buSzPts val="2000"/>
              <a:buFont typeface="Times New Roman"/>
              <a:buChar char="»"/>
              <a:defRPr sz="2000"/>
            </a:lvl7pPr>
            <a:lvl8pPr indent="-355600" lvl="7" marL="3657600" algn="l">
              <a:lnSpc>
                <a:spcPct val="100000"/>
              </a:lnSpc>
              <a:spcBef>
                <a:spcPts val="400"/>
              </a:spcBef>
              <a:spcAft>
                <a:spcPts val="0"/>
              </a:spcAft>
              <a:buClr>
                <a:schemeClr val="dk1"/>
              </a:buClr>
              <a:buSzPts val="2000"/>
              <a:buFont typeface="Times New Roman"/>
              <a:buChar char="»"/>
              <a:defRPr sz="2000"/>
            </a:lvl8pPr>
            <a:lvl9pPr indent="-355600" lvl="8" marL="4114800" algn="l">
              <a:lnSpc>
                <a:spcPct val="100000"/>
              </a:lnSpc>
              <a:spcBef>
                <a:spcPts val="400"/>
              </a:spcBef>
              <a:spcAft>
                <a:spcPts val="0"/>
              </a:spcAft>
              <a:buClr>
                <a:schemeClr val="dk1"/>
              </a:buClr>
              <a:buSzPts val="2000"/>
              <a:buFont typeface="Times New Roman"/>
              <a:buChar char="»"/>
              <a:defRPr sz="2000"/>
            </a:lvl9pPr>
          </a:lstStyle>
          <a:p/>
        </p:txBody>
      </p:sp>
      <p:sp>
        <p:nvSpPr>
          <p:cNvPr id="57" name="Google Shape;57;p10"/>
          <p:cNvSpPr txBox="1"/>
          <p:nvPr>
            <p:ph idx="2" type="body"/>
          </p:nvPr>
        </p:nvSpPr>
        <p:spPr>
          <a:xfrm>
            <a:off x="2011270" y="6505215"/>
            <a:ext cx="13236574" cy="21266150"/>
          </a:xfrm>
          <a:prstGeom prst="rect">
            <a:avLst/>
          </a:prstGeom>
          <a:noFill/>
          <a:ln>
            <a:noFill/>
          </a:ln>
        </p:spPr>
        <p:txBody>
          <a:bodyPr anchorCtr="0" anchor="t" bIns="203750" lIns="407525" spcFirstLastPara="1" rIns="407525" wrap="square" tIns="203750">
            <a:noAutofit/>
          </a:bodyPr>
          <a:lstStyle>
            <a:lvl1pPr indent="-228600" lvl="0" marL="457200" algn="l">
              <a:lnSpc>
                <a:spcPct val="100000"/>
              </a:lnSpc>
              <a:spcBef>
                <a:spcPts val="280"/>
              </a:spcBef>
              <a:spcAft>
                <a:spcPts val="0"/>
              </a:spcAft>
              <a:buClr>
                <a:schemeClr val="dk1"/>
              </a:buClr>
              <a:buSzPts val="1400"/>
              <a:buFont typeface="Times New Roman"/>
              <a:buNone/>
              <a:defRPr sz="1400"/>
            </a:lvl1pPr>
            <a:lvl2pPr indent="-228600" lvl="1" marL="914400" algn="l">
              <a:lnSpc>
                <a:spcPct val="100000"/>
              </a:lnSpc>
              <a:spcBef>
                <a:spcPts val="240"/>
              </a:spcBef>
              <a:spcAft>
                <a:spcPts val="0"/>
              </a:spcAft>
              <a:buClr>
                <a:schemeClr val="dk1"/>
              </a:buClr>
              <a:buSzPts val="1200"/>
              <a:buFont typeface="Times New Roman"/>
              <a:buNone/>
              <a:defRPr sz="1200"/>
            </a:lvl2pPr>
            <a:lvl3pPr indent="-228600" lvl="2" marL="1371600" algn="l">
              <a:lnSpc>
                <a:spcPct val="100000"/>
              </a:lnSpc>
              <a:spcBef>
                <a:spcPts val="200"/>
              </a:spcBef>
              <a:spcAft>
                <a:spcPts val="0"/>
              </a:spcAft>
              <a:buClr>
                <a:schemeClr val="dk1"/>
              </a:buClr>
              <a:buSzPts val="1000"/>
              <a:buFont typeface="Times New Roman"/>
              <a:buNone/>
              <a:defRPr sz="1000"/>
            </a:lvl3pPr>
            <a:lvl4pPr indent="-228600" lvl="3" marL="1828800" algn="l">
              <a:lnSpc>
                <a:spcPct val="100000"/>
              </a:lnSpc>
              <a:spcBef>
                <a:spcPts val="180"/>
              </a:spcBef>
              <a:spcAft>
                <a:spcPts val="0"/>
              </a:spcAft>
              <a:buClr>
                <a:schemeClr val="dk1"/>
              </a:buClr>
              <a:buSzPts val="900"/>
              <a:buFont typeface="Times New Roman"/>
              <a:buNone/>
              <a:defRPr sz="900"/>
            </a:lvl4pPr>
            <a:lvl5pPr indent="-228600" lvl="4" marL="2286000" algn="l">
              <a:lnSpc>
                <a:spcPct val="100000"/>
              </a:lnSpc>
              <a:spcBef>
                <a:spcPts val="180"/>
              </a:spcBef>
              <a:spcAft>
                <a:spcPts val="0"/>
              </a:spcAft>
              <a:buClr>
                <a:schemeClr val="dk1"/>
              </a:buClr>
              <a:buSzPts val="900"/>
              <a:buFont typeface="Times New Roman"/>
              <a:buNone/>
              <a:defRPr sz="900"/>
            </a:lvl5pPr>
            <a:lvl6pPr indent="-228600" lvl="5" marL="2743200" algn="l">
              <a:lnSpc>
                <a:spcPct val="100000"/>
              </a:lnSpc>
              <a:spcBef>
                <a:spcPts val="180"/>
              </a:spcBef>
              <a:spcAft>
                <a:spcPts val="0"/>
              </a:spcAft>
              <a:buClr>
                <a:schemeClr val="dk1"/>
              </a:buClr>
              <a:buSzPts val="900"/>
              <a:buFont typeface="Times New Roman"/>
              <a:buNone/>
              <a:defRPr sz="900"/>
            </a:lvl6pPr>
            <a:lvl7pPr indent="-228600" lvl="6" marL="3200400" algn="l">
              <a:lnSpc>
                <a:spcPct val="100000"/>
              </a:lnSpc>
              <a:spcBef>
                <a:spcPts val="180"/>
              </a:spcBef>
              <a:spcAft>
                <a:spcPts val="0"/>
              </a:spcAft>
              <a:buClr>
                <a:schemeClr val="dk1"/>
              </a:buClr>
              <a:buSzPts val="900"/>
              <a:buFont typeface="Times New Roman"/>
              <a:buNone/>
              <a:defRPr sz="900"/>
            </a:lvl7pPr>
            <a:lvl8pPr indent="-228600" lvl="7" marL="3657600" algn="l">
              <a:lnSpc>
                <a:spcPct val="100000"/>
              </a:lnSpc>
              <a:spcBef>
                <a:spcPts val="180"/>
              </a:spcBef>
              <a:spcAft>
                <a:spcPts val="0"/>
              </a:spcAft>
              <a:buClr>
                <a:schemeClr val="dk1"/>
              </a:buClr>
              <a:buSzPts val="900"/>
              <a:buFont typeface="Times New Roman"/>
              <a:buNone/>
              <a:defRPr sz="900"/>
            </a:lvl8pPr>
            <a:lvl9pPr indent="-228600" lvl="8" marL="4114800" algn="l">
              <a:lnSpc>
                <a:spcPct val="100000"/>
              </a:lnSpc>
              <a:spcBef>
                <a:spcPts val="180"/>
              </a:spcBef>
              <a:spcAft>
                <a:spcPts val="0"/>
              </a:spcAft>
              <a:buClr>
                <a:schemeClr val="dk1"/>
              </a:buClr>
              <a:buSzPts val="900"/>
              <a:buFont typeface="Times New Roman"/>
              <a:buNone/>
              <a:defRPr sz="900"/>
            </a:lvl9pPr>
          </a:lstStyle>
          <a:p/>
        </p:txBody>
      </p:sp>
      <p:sp>
        <p:nvSpPr>
          <p:cNvPr id="58" name="Google Shape;58;p10"/>
          <p:cNvSpPr txBox="1"/>
          <p:nvPr>
            <p:ph idx="10" type="dt"/>
          </p:nvPr>
        </p:nvSpPr>
        <p:spPr>
          <a:xfrm>
            <a:off x="3015876" y="28325835"/>
            <a:ext cx="8382000" cy="2073131"/>
          </a:xfrm>
          <a:prstGeom prst="rect">
            <a:avLst/>
          </a:prstGeom>
          <a:noFill/>
          <a:ln>
            <a:noFill/>
          </a:ln>
        </p:spPr>
        <p:txBody>
          <a:bodyPr anchorCtr="0" anchor="t" bIns="203750" lIns="407525" spcFirstLastPara="1" rIns="407525" wrap="square" tIns="203750">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 name="Google Shape;59;p10"/>
          <p:cNvSpPr txBox="1"/>
          <p:nvPr>
            <p:ph idx="11" type="ftr"/>
          </p:nvPr>
        </p:nvSpPr>
        <p:spPr>
          <a:xfrm>
            <a:off x="13748124" y="28325835"/>
            <a:ext cx="12737353" cy="2073131"/>
          </a:xfrm>
          <a:prstGeom prst="rect">
            <a:avLst/>
          </a:prstGeom>
          <a:noFill/>
          <a:ln>
            <a:noFill/>
          </a:ln>
        </p:spPr>
        <p:txBody>
          <a:bodyPr anchorCtr="0" anchor="t" bIns="203750" lIns="407525" spcFirstLastPara="1" rIns="407525" wrap="square" tIns="20375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10"/>
          <p:cNvSpPr txBox="1"/>
          <p:nvPr>
            <p:ph idx="12" type="sldNum"/>
          </p:nvPr>
        </p:nvSpPr>
        <p:spPr>
          <a:xfrm>
            <a:off x="28835724" y="28325835"/>
            <a:ext cx="8382000" cy="2073131"/>
          </a:xfrm>
          <a:prstGeom prst="rect">
            <a:avLst/>
          </a:prstGeom>
          <a:noFill/>
          <a:ln>
            <a:noFill/>
          </a:ln>
        </p:spPr>
        <p:txBody>
          <a:bodyPr anchorCtr="0" anchor="t" bIns="203750" lIns="407525" spcFirstLastPara="1" rIns="407525" wrap="square" tIns="203750">
            <a:noAutofit/>
          </a:bodyPr>
          <a:lstStyle>
            <a:lvl1pPr indent="0" lvl="0" marL="0" marR="0" algn="r">
              <a:lnSpc>
                <a:spcPct val="100000"/>
              </a:lnSpc>
              <a:spcBef>
                <a:spcPts val="0"/>
              </a:spcBef>
              <a:spcAft>
                <a:spcPts val="0"/>
              </a:spcAft>
              <a:buClr>
                <a:srgbClr val="000000"/>
              </a:buClr>
              <a:buSzPts val="6300"/>
              <a:buFont typeface="Arial"/>
              <a:buNone/>
              <a:defRPr b="0" i="0" sz="6300" u="none" cap="none" strike="noStrike">
                <a:solidFill>
                  <a:schemeClr val="dk1"/>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rgbClr val="000000"/>
              </a:buClr>
              <a:buSzPts val="6300"/>
              <a:buFont typeface="Arial"/>
              <a:buNone/>
              <a:defRPr b="0" i="0" sz="6300" u="none" cap="none" strike="noStrike">
                <a:solidFill>
                  <a:schemeClr val="dk1"/>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rgbClr val="000000"/>
              </a:buClr>
              <a:buSzPts val="6300"/>
              <a:buFont typeface="Arial"/>
              <a:buNone/>
              <a:defRPr b="0" i="0" sz="6300" u="none" cap="none" strike="noStrike">
                <a:solidFill>
                  <a:schemeClr val="dk1"/>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rgbClr val="000000"/>
              </a:buClr>
              <a:buSzPts val="6300"/>
              <a:buFont typeface="Arial"/>
              <a:buNone/>
              <a:defRPr b="0" i="0" sz="6300" u="none" cap="none" strike="noStrike">
                <a:solidFill>
                  <a:schemeClr val="dk1"/>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rgbClr val="000000"/>
              </a:buClr>
              <a:buSzPts val="6300"/>
              <a:buFont typeface="Arial"/>
              <a:buNone/>
              <a:defRPr b="0" i="0" sz="6300" u="none" cap="none" strike="noStrike">
                <a:solidFill>
                  <a:schemeClr val="dk1"/>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rgbClr val="000000"/>
              </a:buClr>
              <a:buSzPts val="6300"/>
              <a:buFont typeface="Arial"/>
              <a:buNone/>
              <a:defRPr b="0" i="0" sz="6300" u="none" cap="none" strike="noStrike">
                <a:solidFill>
                  <a:schemeClr val="dk1"/>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rgbClr val="000000"/>
              </a:buClr>
              <a:buSzPts val="6300"/>
              <a:buFont typeface="Arial"/>
              <a:buNone/>
              <a:defRPr b="0" i="0" sz="6300" u="none" cap="none" strike="noStrike">
                <a:solidFill>
                  <a:schemeClr val="dk1"/>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rgbClr val="000000"/>
              </a:buClr>
              <a:buSzPts val="6300"/>
              <a:buFont typeface="Arial"/>
              <a:buNone/>
              <a:defRPr b="0" i="0" sz="6300" u="none" cap="none" strike="noStrike">
                <a:solidFill>
                  <a:schemeClr val="dk1"/>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rgbClr val="000000"/>
              </a:buClr>
              <a:buSzPts val="6300"/>
              <a:buFont typeface="Arial"/>
              <a:buNone/>
              <a:defRPr b="0" i="0" sz="6300" u="none" cap="none" strike="noStrik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11"/>
          <p:cNvSpPr txBox="1"/>
          <p:nvPr>
            <p:ph type="title"/>
          </p:nvPr>
        </p:nvSpPr>
        <p:spPr>
          <a:xfrm>
            <a:off x="7886888" y="21762966"/>
            <a:ext cx="24139338" cy="2568719"/>
          </a:xfrm>
          <a:prstGeom prst="rect">
            <a:avLst/>
          </a:prstGeom>
          <a:noFill/>
          <a:ln>
            <a:noFill/>
          </a:ln>
        </p:spPr>
        <p:txBody>
          <a:bodyPr anchorCtr="0" anchor="b" bIns="203750" lIns="407525" spcFirstLastPara="1" rIns="407525" wrap="square" tIns="203750">
            <a:noAutofit/>
          </a:bodyPr>
          <a:lstStyle>
            <a:lvl1pPr lvl="0" algn="l">
              <a:lnSpc>
                <a:spcPct val="100000"/>
              </a:lnSpc>
              <a:spcBef>
                <a:spcPts val="0"/>
              </a:spcBef>
              <a:spcAft>
                <a:spcPts val="0"/>
              </a:spcAft>
              <a:buSzPts val="1400"/>
              <a:buNone/>
              <a:defRPr b="1" sz="20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63" name="Google Shape;63;p11"/>
          <p:cNvSpPr/>
          <p:nvPr>
            <p:ph idx="2" type="pic"/>
          </p:nvPr>
        </p:nvSpPr>
        <p:spPr>
          <a:xfrm>
            <a:off x="7886888" y="2778487"/>
            <a:ext cx="24139338" cy="18653269"/>
          </a:xfrm>
          <a:prstGeom prst="rect">
            <a:avLst/>
          </a:prstGeom>
          <a:noFill/>
          <a:ln>
            <a:noFill/>
          </a:ln>
        </p:spPr>
      </p:sp>
      <p:sp>
        <p:nvSpPr>
          <p:cNvPr id="64" name="Google Shape;64;p11"/>
          <p:cNvSpPr txBox="1"/>
          <p:nvPr>
            <p:ph idx="1" type="body"/>
          </p:nvPr>
        </p:nvSpPr>
        <p:spPr>
          <a:xfrm>
            <a:off x="7886888" y="24331685"/>
            <a:ext cx="24139338" cy="3649446"/>
          </a:xfrm>
          <a:prstGeom prst="rect">
            <a:avLst/>
          </a:prstGeom>
          <a:noFill/>
          <a:ln>
            <a:noFill/>
          </a:ln>
        </p:spPr>
        <p:txBody>
          <a:bodyPr anchorCtr="0" anchor="t" bIns="203750" lIns="407525" spcFirstLastPara="1" rIns="407525" wrap="square" tIns="203750">
            <a:noAutofit/>
          </a:bodyPr>
          <a:lstStyle>
            <a:lvl1pPr indent="-228600" lvl="0" marL="457200" algn="l">
              <a:lnSpc>
                <a:spcPct val="100000"/>
              </a:lnSpc>
              <a:spcBef>
                <a:spcPts val="280"/>
              </a:spcBef>
              <a:spcAft>
                <a:spcPts val="0"/>
              </a:spcAft>
              <a:buClr>
                <a:schemeClr val="dk1"/>
              </a:buClr>
              <a:buSzPts val="1400"/>
              <a:buFont typeface="Times New Roman"/>
              <a:buNone/>
              <a:defRPr sz="1400"/>
            </a:lvl1pPr>
            <a:lvl2pPr indent="-228600" lvl="1" marL="914400" algn="l">
              <a:lnSpc>
                <a:spcPct val="100000"/>
              </a:lnSpc>
              <a:spcBef>
                <a:spcPts val="240"/>
              </a:spcBef>
              <a:spcAft>
                <a:spcPts val="0"/>
              </a:spcAft>
              <a:buClr>
                <a:schemeClr val="dk1"/>
              </a:buClr>
              <a:buSzPts val="1200"/>
              <a:buFont typeface="Times New Roman"/>
              <a:buNone/>
              <a:defRPr sz="1200"/>
            </a:lvl2pPr>
            <a:lvl3pPr indent="-228600" lvl="2" marL="1371600" algn="l">
              <a:lnSpc>
                <a:spcPct val="100000"/>
              </a:lnSpc>
              <a:spcBef>
                <a:spcPts val="200"/>
              </a:spcBef>
              <a:spcAft>
                <a:spcPts val="0"/>
              </a:spcAft>
              <a:buClr>
                <a:schemeClr val="dk1"/>
              </a:buClr>
              <a:buSzPts val="1000"/>
              <a:buFont typeface="Times New Roman"/>
              <a:buNone/>
              <a:defRPr sz="1000"/>
            </a:lvl3pPr>
            <a:lvl4pPr indent="-228600" lvl="3" marL="1828800" algn="l">
              <a:lnSpc>
                <a:spcPct val="100000"/>
              </a:lnSpc>
              <a:spcBef>
                <a:spcPts val="180"/>
              </a:spcBef>
              <a:spcAft>
                <a:spcPts val="0"/>
              </a:spcAft>
              <a:buClr>
                <a:schemeClr val="dk1"/>
              </a:buClr>
              <a:buSzPts val="900"/>
              <a:buFont typeface="Times New Roman"/>
              <a:buNone/>
              <a:defRPr sz="900"/>
            </a:lvl4pPr>
            <a:lvl5pPr indent="-228600" lvl="4" marL="2286000" algn="l">
              <a:lnSpc>
                <a:spcPct val="100000"/>
              </a:lnSpc>
              <a:spcBef>
                <a:spcPts val="180"/>
              </a:spcBef>
              <a:spcAft>
                <a:spcPts val="0"/>
              </a:spcAft>
              <a:buClr>
                <a:schemeClr val="dk1"/>
              </a:buClr>
              <a:buSzPts val="900"/>
              <a:buFont typeface="Times New Roman"/>
              <a:buNone/>
              <a:defRPr sz="900"/>
            </a:lvl5pPr>
            <a:lvl6pPr indent="-228600" lvl="5" marL="2743200" algn="l">
              <a:lnSpc>
                <a:spcPct val="100000"/>
              </a:lnSpc>
              <a:spcBef>
                <a:spcPts val="180"/>
              </a:spcBef>
              <a:spcAft>
                <a:spcPts val="0"/>
              </a:spcAft>
              <a:buClr>
                <a:schemeClr val="dk1"/>
              </a:buClr>
              <a:buSzPts val="900"/>
              <a:buFont typeface="Times New Roman"/>
              <a:buNone/>
              <a:defRPr sz="900"/>
            </a:lvl6pPr>
            <a:lvl7pPr indent="-228600" lvl="6" marL="3200400" algn="l">
              <a:lnSpc>
                <a:spcPct val="100000"/>
              </a:lnSpc>
              <a:spcBef>
                <a:spcPts val="180"/>
              </a:spcBef>
              <a:spcAft>
                <a:spcPts val="0"/>
              </a:spcAft>
              <a:buClr>
                <a:schemeClr val="dk1"/>
              </a:buClr>
              <a:buSzPts val="900"/>
              <a:buFont typeface="Times New Roman"/>
              <a:buNone/>
              <a:defRPr sz="900"/>
            </a:lvl7pPr>
            <a:lvl8pPr indent="-228600" lvl="7" marL="3657600" algn="l">
              <a:lnSpc>
                <a:spcPct val="100000"/>
              </a:lnSpc>
              <a:spcBef>
                <a:spcPts val="180"/>
              </a:spcBef>
              <a:spcAft>
                <a:spcPts val="0"/>
              </a:spcAft>
              <a:buClr>
                <a:schemeClr val="dk1"/>
              </a:buClr>
              <a:buSzPts val="900"/>
              <a:buFont typeface="Times New Roman"/>
              <a:buNone/>
              <a:defRPr sz="900"/>
            </a:lvl8pPr>
            <a:lvl9pPr indent="-228600" lvl="8" marL="4114800" algn="l">
              <a:lnSpc>
                <a:spcPct val="100000"/>
              </a:lnSpc>
              <a:spcBef>
                <a:spcPts val="180"/>
              </a:spcBef>
              <a:spcAft>
                <a:spcPts val="0"/>
              </a:spcAft>
              <a:buClr>
                <a:schemeClr val="dk1"/>
              </a:buClr>
              <a:buSzPts val="900"/>
              <a:buFont typeface="Times New Roman"/>
              <a:buNone/>
              <a:defRPr sz="900"/>
            </a:lvl9pPr>
          </a:lstStyle>
          <a:p/>
        </p:txBody>
      </p:sp>
      <p:sp>
        <p:nvSpPr>
          <p:cNvPr id="65" name="Google Shape;65;p11"/>
          <p:cNvSpPr txBox="1"/>
          <p:nvPr>
            <p:ph idx="10" type="dt"/>
          </p:nvPr>
        </p:nvSpPr>
        <p:spPr>
          <a:xfrm>
            <a:off x="3015876" y="28325835"/>
            <a:ext cx="8382000" cy="2073131"/>
          </a:xfrm>
          <a:prstGeom prst="rect">
            <a:avLst/>
          </a:prstGeom>
          <a:noFill/>
          <a:ln>
            <a:noFill/>
          </a:ln>
        </p:spPr>
        <p:txBody>
          <a:bodyPr anchorCtr="0" anchor="t" bIns="203750" lIns="407525" spcFirstLastPara="1" rIns="407525" wrap="square" tIns="203750">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 name="Google Shape;66;p11"/>
          <p:cNvSpPr txBox="1"/>
          <p:nvPr>
            <p:ph idx="11" type="ftr"/>
          </p:nvPr>
        </p:nvSpPr>
        <p:spPr>
          <a:xfrm>
            <a:off x="13748124" y="28325835"/>
            <a:ext cx="12737353" cy="2073131"/>
          </a:xfrm>
          <a:prstGeom prst="rect">
            <a:avLst/>
          </a:prstGeom>
          <a:noFill/>
          <a:ln>
            <a:noFill/>
          </a:ln>
        </p:spPr>
        <p:txBody>
          <a:bodyPr anchorCtr="0" anchor="t" bIns="203750" lIns="407525" spcFirstLastPara="1" rIns="407525" wrap="square" tIns="20375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11"/>
          <p:cNvSpPr txBox="1"/>
          <p:nvPr>
            <p:ph idx="12" type="sldNum"/>
          </p:nvPr>
        </p:nvSpPr>
        <p:spPr>
          <a:xfrm>
            <a:off x="28835724" y="28325835"/>
            <a:ext cx="8382000" cy="2073131"/>
          </a:xfrm>
          <a:prstGeom prst="rect">
            <a:avLst/>
          </a:prstGeom>
          <a:noFill/>
          <a:ln>
            <a:noFill/>
          </a:ln>
        </p:spPr>
        <p:txBody>
          <a:bodyPr anchorCtr="0" anchor="t" bIns="203750" lIns="407525" spcFirstLastPara="1" rIns="407525" wrap="square" tIns="203750">
            <a:noAutofit/>
          </a:bodyPr>
          <a:lstStyle>
            <a:lvl1pPr indent="0" lvl="0" marL="0" marR="0" algn="r">
              <a:lnSpc>
                <a:spcPct val="100000"/>
              </a:lnSpc>
              <a:spcBef>
                <a:spcPts val="0"/>
              </a:spcBef>
              <a:spcAft>
                <a:spcPts val="0"/>
              </a:spcAft>
              <a:buClr>
                <a:srgbClr val="000000"/>
              </a:buClr>
              <a:buSzPts val="6300"/>
              <a:buFont typeface="Arial"/>
              <a:buNone/>
              <a:defRPr b="0" i="0" sz="6300" u="none" cap="none" strike="noStrike">
                <a:solidFill>
                  <a:schemeClr val="dk1"/>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rgbClr val="000000"/>
              </a:buClr>
              <a:buSzPts val="6300"/>
              <a:buFont typeface="Arial"/>
              <a:buNone/>
              <a:defRPr b="0" i="0" sz="6300" u="none" cap="none" strike="noStrike">
                <a:solidFill>
                  <a:schemeClr val="dk1"/>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rgbClr val="000000"/>
              </a:buClr>
              <a:buSzPts val="6300"/>
              <a:buFont typeface="Arial"/>
              <a:buNone/>
              <a:defRPr b="0" i="0" sz="6300" u="none" cap="none" strike="noStrike">
                <a:solidFill>
                  <a:schemeClr val="dk1"/>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rgbClr val="000000"/>
              </a:buClr>
              <a:buSzPts val="6300"/>
              <a:buFont typeface="Arial"/>
              <a:buNone/>
              <a:defRPr b="0" i="0" sz="6300" u="none" cap="none" strike="noStrike">
                <a:solidFill>
                  <a:schemeClr val="dk1"/>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rgbClr val="000000"/>
              </a:buClr>
              <a:buSzPts val="6300"/>
              <a:buFont typeface="Arial"/>
              <a:buNone/>
              <a:defRPr b="0" i="0" sz="6300" u="none" cap="none" strike="noStrike">
                <a:solidFill>
                  <a:schemeClr val="dk1"/>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rgbClr val="000000"/>
              </a:buClr>
              <a:buSzPts val="6300"/>
              <a:buFont typeface="Arial"/>
              <a:buNone/>
              <a:defRPr b="0" i="0" sz="6300" u="none" cap="none" strike="noStrike">
                <a:solidFill>
                  <a:schemeClr val="dk1"/>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rgbClr val="000000"/>
              </a:buClr>
              <a:buSzPts val="6300"/>
              <a:buFont typeface="Arial"/>
              <a:buNone/>
              <a:defRPr b="0" i="0" sz="6300" u="none" cap="none" strike="noStrike">
                <a:solidFill>
                  <a:schemeClr val="dk1"/>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rgbClr val="000000"/>
              </a:buClr>
              <a:buSzPts val="6300"/>
              <a:buFont typeface="Arial"/>
              <a:buNone/>
              <a:defRPr b="0" i="0" sz="6300" u="none" cap="none" strike="noStrike">
                <a:solidFill>
                  <a:schemeClr val="dk1"/>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rgbClr val="000000"/>
              </a:buClr>
              <a:buSzPts val="6300"/>
              <a:buFont typeface="Arial"/>
              <a:buNone/>
              <a:defRPr b="0" i="0" sz="6300" u="none" cap="none" strike="noStrik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2"/>
          <p:cNvSpPr txBox="1"/>
          <p:nvPr>
            <p:ph type="title"/>
          </p:nvPr>
        </p:nvSpPr>
        <p:spPr>
          <a:xfrm>
            <a:off x="3015877" y="2763766"/>
            <a:ext cx="34201847" cy="5181600"/>
          </a:xfrm>
          <a:prstGeom prst="rect">
            <a:avLst/>
          </a:prstGeom>
          <a:noFill/>
          <a:ln>
            <a:noFill/>
          </a:ln>
        </p:spPr>
        <p:txBody>
          <a:bodyPr anchorCtr="0" anchor="ctr" bIns="203750" lIns="407525" spcFirstLastPara="1" rIns="407525" wrap="square" tIns="203750">
            <a:noAutofit/>
          </a:bodyPr>
          <a:lstStyle>
            <a:lvl1pPr lvl="0" marR="0" rtl="0" algn="ctr">
              <a:lnSpc>
                <a:spcPct val="100000"/>
              </a:lnSpc>
              <a:spcBef>
                <a:spcPts val="0"/>
              </a:spcBef>
              <a:spcAft>
                <a:spcPts val="0"/>
              </a:spcAft>
              <a:buClr>
                <a:srgbClr val="000000"/>
              </a:buClr>
              <a:buSzPts val="1400"/>
              <a:buFont typeface="Arial"/>
              <a:buNone/>
              <a:defRPr b="0" i="0" sz="19600" u="none" cap="none" strike="noStrike">
                <a:solidFill>
                  <a:schemeClr val="dk2"/>
                </a:solidFill>
                <a:latin typeface="Times New Roman"/>
                <a:ea typeface="Times New Roman"/>
                <a:cs typeface="Times New Roman"/>
                <a:sym typeface="Times New Roman"/>
              </a:defRPr>
            </a:lvl1pPr>
            <a:lvl2pPr lvl="1" marR="0" rtl="0" algn="ctr">
              <a:lnSpc>
                <a:spcPct val="100000"/>
              </a:lnSpc>
              <a:spcBef>
                <a:spcPts val="0"/>
              </a:spcBef>
              <a:spcAft>
                <a:spcPts val="0"/>
              </a:spcAft>
              <a:buClr>
                <a:srgbClr val="000000"/>
              </a:buClr>
              <a:buSzPts val="1400"/>
              <a:buFont typeface="Arial"/>
              <a:buNone/>
              <a:defRPr b="0" i="0" sz="19600" u="none" cap="none" strike="noStrike">
                <a:solidFill>
                  <a:schemeClr val="dk2"/>
                </a:solidFill>
                <a:latin typeface="Times New Roman"/>
                <a:ea typeface="Times New Roman"/>
                <a:cs typeface="Times New Roman"/>
                <a:sym typeface="Times New Roman"/>
              </a:defRPr>
            </a:lvl2pPr>
            <a:lvl3pPr lvl="2" marR="0" rtl="0" algn="ctr">
              <a:lnSpc>
                <a:spcPct val="100000"/>
              </a:lnSpc>
              <a:spcBef>
                <a:spcPts val="0"/>
              </a:spcBef>
              <a:spcAft>
                <a:spcPts val="0"/>
              </a:spcAft>
              <a:buClr>
                <a:srgbClr val="000000"/>
              </a:buClr>
              <a:buSzPts val="1400"/>
              <a:buFont typeface="Arial"/>
              <a:buNone/>
              <a:defRPr b="0" i="0" sz="19600" u="none" cap="none" strike="noStrike">
                <a:solidFill>
                  <a:schemeClr val="dk2"/>
                </a:solidFill>
                <a:latin typeface="Times New Roman"/>
                <a:ea typeface="Times New Roman"/>
                <a:cs typeface="Times New Roman"/>
                <a:sym typeface="Times New Roman"/>
              </a:defRPr>
            </a:lvl3pPr>
            <a:lvl4pPr lvl="3" marR="0" rtl="0" algn="ctr">
              <a:lnSpc>
                <a:spcPct val="100000"/>
              </a:lnSpc>
              <a:spcBef>
                <a:spcPts val="0"/>
              </a:spcBef>
              <a:spcAft>
                <a:spcPts val="0"/>
              </a:spcAft>
              <a:buClr>
                <a:srgbClr val="000000"/>
              </a:buClr>
              <a:buSzPts val="1400"/>
              <a:buFont typeface="Arial"/>
              <a:buNone/>
              <a:defRPr b="0" i="0" sz="19600" u="none" cap="none" strike="noStrike">
                <a:solidFill>
                  <a:schemeClr val="dk2"/>
                </a:solidFill>
                <a:latin typeface="Times New Roman"/>
                <a:ea typeface="Times New Roman"/>
                <a:cs typeface="Times New Roman"/>
                <a:sym typeface="Times New Roman"/>
              </a:defRPr>
            </a:lvl4pPr>
            <a:lvl5pPr lvl="4" marR="0" rtl="0" algn="ctr">
              <a:lnSpc>
                <a:spcPct val="100000"/>
              </a:lnSpc>
              <a:spcBef>
                <a:spcPts val="0"/>
              </a:spcBef>
              <a:spcAft>
                <a:spcPts val="0"/>
              </a:spcAft>
              <a:buClr>
                <a:srgbClr val="000000"/>
              </a:buClr>
              <a:buSzPts val="1400"/>
              <a:buFont typeface="Arial"/>
              <a:buNone/>
              <a:defRPr b="0" i="0" sz="19600" u="none" cap="none" strike="noStrike">
                <a:solidFill>
                  <a:schemeClr val="dk2"/>
                </a:solidFill>
                <a:latin typeface="Times New Roman"/>
                <a:ea typeface="Times New Roman"/>
                <a:cs typeface="Times New Roman"/>
                <a:sym typeface="Times New Roman"/>
              </a:defRPr>
            </a:lvl5pPr>
            <a:lvl6pPr lvl="5" marR="0" rtl="0" algn="ctr">
              <a:lnSpc>
                <a:spcPct val="100000"/>
              </a:lnSpc>
              <a:spcBef>
                <a:spcPts val="0"/>
              </a:spcBef>
              <a:spcAft>
                <a:spcPts val="0"/>
              </a:spcAft>
              <a:buClr>
                <a:srgbClr val="000000"/>
              </a:buClr>
              <a:buSzPts val="1400"/>
              <a:buFont typeface="Arial"/>
              <a:buNone/>
              <a:defRPr b="0" i="0" sz="19600" u="none" cap="none" strike="noStrike">
                <a:solidFill>
                  <a:schemeClr val="dk2"/>
                </a:solidFill>
                <a:latin typeface="Times New Roman"/>
                <a:ea typeface="Times New Roman"/>
                <a:cs typeface="Times New Roman"/>
                <a:sym typeface="Times New Roman"/>
              </a:defRPr>
            </a:lvl6pPr>
            <a:lvl7pPr lvl="6" marR="0" rtl="0" algn="ctr">
              <a:lnSpc>
                <a:spcPct val="100000"/>
              </a:lnSpc>
              <a:spcBef>
                <a:spcPts val="0"/>
              </a:spcBef>
              <a:spcAft>
                <a:spcPts val="0"/>
              </a:spcAft>
              <a:buClr>
                <a:srgbClr val="000000"/>
              </a:buClr>
              <a:buSzPts val="1400"/>
              <a:buFont typeface="Arial"/>
              <a:buNone/>
              <a:defRPr b="0" i="0" sz="19600" u="none" cap="none" strike="noStrike">
                <a:solidFill>
                  <a:schemeClr val="dk2"/>
                </a:solidFill>
                <a:latin typeface="Times New Roman"/>
                <a:ea typeface="Times New Roman"/>
                <a:cs typeface="Times New Roman"/>
                <a:sym typeface="Times New Roman"/>
              </a:defRPr>
            </a:lvl7pPr>
            <a:lvl8pPr lvl="7" marR="0" rtl="0" algn="ctr">
              <a:lnSpc>
                <a:spcPct val="100000"/>
              </a:lnSpc>
              <a:spcBef>
                <a:spcPts val="0"/>
              </a:spcBef>
              <a:spcAft>
                <a:spcPts val="0"/>
              </a:spcAft>
              <a:buClr>
                <a:srgbClr val="000000"/>
              </a:buClr>
              <a:buSzPts val="1400"/>
              <a:buFont typeface="Arial"/>
              <a:buNone/>
              <a:defRPr b="0" i="0" sz="19600" u="none" cap="none" strike="noStrike">
                <a:solidFill>
                  <a:schemeClr val="dk2"/>
                </a:solidFill>
                <a:latin typeface="Times New Roman"/>
                <a:ea typeface="Times New Roman"/>
                <a:cs typeface="Times New Roman"/>
                <a:sym typeface="Times New Roman"/>
              </a:defRPr>
            </a:lvl8pPr>
            <a:lvl9pPr lvl="8" marR="0" rtl="0" algn="ctr">
              <a:lnSpc>
                <a:spcPct val="100000"/>
              </a:lnSpc>
              <a:spcBef>
                <a:spcPts val="0"/>
              </a:spcBef>
              <a:spcAft>
                <a:spcPts val="0"/>
              </a:spcAft>
              <a:buClr>
                <a:srgbClr val="000000"/>
              </a:buClr>
              <a:buSzPts val="1400"/>
              <a:buFont typeface="Arial"/>
              <a:buNone/>
              <a:defRPr b="0" i="0" sz="19600" u="none" cap="none" strike="noStrike">
                <a:solidFill>
                  <a:schemeClr val="dk2"/>
                </a:solidFill>
                <a:latin typeface="Times New Roman"/>
                <a:ea typeface="Times New Roman"/>
                <a:cs typeface="Times New Roman"/>
                <a:sym typeface="Times New Roman"/>
              </a:defRPr>
            </a:lvl9pPr>
          </a:lstStyle>
          <a:p/>
        </p:txBody>
      </p:sp>
      <p:sp>
        <p:nvSpPr>
          <p:cNvPr id="7" name="Google Shape;7;p2"/>
          <p:cNvSpPr txBox="1"/>
          <p:nvPr>
            <p:ph idx="1" type="body"/>
          </p:nvPr>
        </p:nvSpPr>
        <p:spPr>
          <a:xfrm>
            <a:off x="3015877" y="8981931"/>
            <a:ext cx="34201847" cy="18653269"/>
          </a:xfrm>
          <a:prstGeom prst="rect">
            <a:avLst/>
          </a:prstGeom>
          <a:noFill/>
          <a:ln>
            <a:noFill/>
          </a:ln>
        </p:spPr>
        <p:txBody>
          <a:bodyPr anchorCtr="0" anchor="t" bIns="203750" lIns="407525" spcFirstLastPara="1" rIns="407525" wrap="square" tIns="203750">
            <a:noAutofit/>
          </a:bodyPr>
          <a:lstStyle>
            <a:lvl1pPr indent="-1130300" lvl="0" marL="457200" marR="0" rtl="0" algn="l">
              <a:lnSpc>
                <a:spcPct val="100000"/>
              </a:lnSpc>
              <a:spcBef>
                <a:spcPts val="2840"/>
              </a:spcBef>
              <a:spcAft>
                <a:spcPts val="0"/>
              </a:spcAft>
              <a:buClr>
                <a:schemeClr val="dk1"/>
              </a:buClr>
              <a:buSzPts val="14200"/>
              <a:buFont typeface="Times New Roman"/>
              <a:buChar char="•"/>
              <a:defRPr b="0" i="0" sz="14200" u="none" cap="none" strike="noStrike">
                <a:solidFill>
                  <a:schemeClr val="dk1"/>
                </a:solidFill>
                <a:latin typeface="Times New Roman"/>
                <a:ea typeface="Times New Roman"/>
                <a:cs typeface="Times New Roman"/>
                <a:sym typeface="Times New Roman"/>
              </a:defRPr>
            </a:lvl1pPr>
            <a:lvl2pPr indent="-1022350" lvl="1" marL="914400" marR="0" rtl="0" algn="l">
              <a:lnSpc>
                <a:spcPct val="100000"/>
              </a:lnSpc>
              <a:spcBef>
                <a:spcPts val="2500"/>
              </a:spcBef>
              <a:spcAft>
                <a:spcPts val="0"/>
              </a:spcAft>
              <a:buClr>
                <a:schemeClr val="dk1"/>
              </a:buClr>
              <a:buSzPts val="12500"/>
              <a:buFont typeface="Times New Roman"/>
              <a:buChar char="–"/>
              <a:defRPr b="0" i="0" sz="12500" u="none" cap="none" strike="noStrike">
                <a:solidFill>
                  <a:schemeClr val="dk1"/>
                </a:solidFill>
                <a:latin typeface="Times New Roman"/>
                <a:ea typeface="Times New Roman"/>
                <a:cs typeface="Times New Roman"/>
                <a:sym typeface="Times New Roman"/>
              </a:defRPr>
            </a:lvl2pPr>
            <a:lvl3pPr indent="-908050" lvl="2" marL="1371600" marR="0" rtl="0" algn="l">
              <a:lnSpc>
                <a:spcPct val="100000"/>
              </a:lnSpc>
              <a:spcBef>
                <a:spcPts val="2140"/>
              </a:spcBef>
              <a:spcAft>
                <a:spcPts val="0"/>
              </a:spcAft>
              <a:buClr>
                <a:schemeClr val="dk1"/>
              </a:buClr>
              <a:buSzPts val="10700"/>
              <a:buFont typeface="Times New Roman"/>
              <a:buChar char="•"/>
              <a:defRPr b="0" i="0" sz="10700" u="none" cap="none" strike="noStrike">
                <a:solidFill>
                  <a:schemeClr val="dk1"/>
                </a:solidFill>
                <a:latin typeface="Times New Roman"/>
                <a:ea typeface="Times New Roman"/>
                <a:cs typeface="Times New Roman"/>
                <a:sym typeface="Times New Roman"/>
              </a:defRPr>
            </a:lvl3pPr>
            <a:lvl4pPr indent="-793750" lvl="3" marL="1828800" marR="0" rtl="0" algn="l">
              <a:lnSpc>
                <a:spcPct val="100000"/>
              </a:lnSpc>
              <a:spcBef>
                <a:spcPts val="1780"/>
              </a:spcBef>
              <a:spcAft>
                <a:spcPts val="0"/>
              </a:spcAft>
              <a:buClr>
                <a:schemeClr val="dk1"/>
              </a:buClr>
              <a:buSzPts val="8900"/>
              <a:buFont typeface="Times New Roman"/>
              <a:buChar char="–"/>
              <a:defRPr b="0" i="0" sz="8900" u="none" cap="none" strike="noStrike">
                <a:solidFill>
                  <a:schemeClr val="dk1"/>
                </a:solidFill>
                <a:latin typeface="Times New Roman"/>
                <a:ea typeface="Times New Roman"/>
                <a:cs typeface="Times New Roman"/>
                <a:sym typeface="Times New Roman"/>
              </a:defRPr>
            </a:lvl4pPr>
            <a:lvl5pPr indent="-793750" lvl="4" marL="2286000" marR="0" rtl="0" algn="l">
              <a:lnSpc>
                <a:spcPct val="100000"/>
              </a:lnSpc>
              <a:spcBef>
                <a:spcPts val="1780"/>
              </a:spcBef>
              <a:spcAft>
                <a:spcPts val="0"/>
              </a:spcAft>
              <a:buClr>
                <a:schemeClr val="dk1"/>
              </a:buClr>
              <a:buSzPts val="8900"/>
              <a:buFont typeface="Times New Roman"/>
              <a:buChar char="»"/>
              <a:defRPr b="0" i="0" sz="8900" u="none" cap="none" strike="noStrike">
                <a:solidFill>
                  <a:schemeClr val="dk1"/>
                </a:solidFill>
                <a:latin typeface="Times New Roman"/>
                <a:ea typeface="Times New Roman"/>
                <a:cs typeface="Times New Roman"/>
                <a:sym typeface="Times New Roman"/>
              </a:defRPr>
            </a:lvl5pPr>
            <a:lvl6pPr indent="-793750" lvl="5" marL="2743200" marR="0" rtl="0" algn="l">
              <a:lnSpc>
                <a:spcPct val="100000"/>
              </a:lnSpc>
              <a:spcBef>
                <a:spcPts val="1780"/>
              </a:spcBef>
              <a:spcAft>
                <a:spcPts val="0"/>
              </a:spcAft>
              <a:buClr>
                <a:schemeClr val="dk1"/>
              </a:buClr>
              <a:buSzPts val="8900"/>
              <a:buFont typeface="Times New Roman"/>
              <a:buChar char="»"/>
              <a:defRPr b="0" i="0" sz="8900" u="none" cap="none" strike="noStrike">
                <a:solidFill>
                  <a:schemeClr val="dk1"/>
                </a:solidFill>
                <a:latin typeface="Times New Roman"/>
                <a:ea typeface="Times New Roman"/>
                <a:cs typeface="Times New Roman"/>
                <a:sym typeface="Times New Roman"/>
              </a:defRPr>
            </a:lvl6pPr>
            <a:lvl7pPr indent="-793750" lvl="6" marL="3200400" marR="0" rtl="0" algn="l">
              <a:lnSpc>
                <a:spcPct val="100000"/>
              </a:lnSpc>
              <a:spcBef>
                <a:spcPts val="1780"/>
              </a:spcBef>
              <a:spcAft>
                <a:spcPts val="0"/>
              </a:spcAft>
              <a:buClr>
                <a:schemeClr val="dk1"/>
              </a:buClr>
              <a:buSzPts val="8900"/>
              <a:buFont typeface="Times New Roman"/>
              <a:buChar char="»"/>
              <a:defRPr b="0" i="0" sz="8900" u="none" cap="none" strike="noStrike">
                <a:solidFill>
                  <a:schemeClr val="dk1"/>
                </a:solidFill>
                <a:latin typeface="Times New Roman"/>
                <a:ea typeface="Times New Roman"/>
                <a:cs typeface="Times New Roman"/>
                <a:sym typeface="Times New Roman"/>
              </a:defRPr>
            </a:lvl7pPr>
            <a:lvl8pPr indent="-793750" lvl="7" marL="3657600" marR="0" rtl="0" algn="l">
              <a:lnSpc>
                <a:spcPct val="100000"/>
              </a:lnSpc>
              <a:spcBef>
                <a:spcPts val="1780"/>
              </a:spcBef>
              <a:spcAft>
                <a:spcPts val="0"/>
              </a:spcAft>
              <a:buClr>
                <a:schemeClr val="dk1"/>
              </a:buClr>
              <a:buSzPts val="8900"/>
              <a:buFont typeface="Times New Roman"/>
              <a:buChar char="»"/>
              <a:defRPr b="0" i="0" sz="8900" u="none" cap="none" strike="noStrike">
                <a:solidFill>
                  <a:schemeClr val="dk1"/>
                </a:solidFill>
                <a:latin typeface="Times New Roman"/>
                <a:ea typeface="Times New Roman"/>
                <a:cs typeface="Times New Roman"/>
                <a:sym typeface="Times New Roman"/>
              </a:defRPr>
            </a:lvl8pPr>
            <a:lvl9pPr indent="-793750" lvl="8" marL="4114800" marR="0" rtl="0" algn="l">
              <a:lnSpc>
                <a:spcPct val="100000"/>
              </a:lnSpc>
              <a:spcBef>
                <a:spcPts val="1780"/>
              </a:spcBef>
              <a:spcAft>
                <a:spcPts val="0"/>
              </a:spcAft>
              <a:buClr>
                <a:schemeClr val="dk1"/>
              </a:buClr>
              <a:buSzPts val="8900"/>
              <a:buFont typeface="Times New Roman"/>
              <a:buChar char="»"/>
              <a:defRPr b="0" i="0" sz="8900" u="none" cap="none" strike="noStrike">
                <a:solidFill>
                  <a:schemeClr val="dk1"/>
                </a:solidFill>
                <a:latin typeface="Times New Roman"/>
                <a:ea typeface="Times New Roman"/>
                <a:cs typeface="Times New Roman"/>
                <a:sym typeface="Times New Roman"/>
              </a:defRPr>
            </a:lvl9pPr>
          </a:lstStyle>
          <a:p/>
        </p:txBody>
      </p:sp>
      <p:sp>
        <p:nvSpPr>
          <p:cNvPr id="8" name="Google Shape;8;p2"/>
          <p:cNvSpPr txBox="1"/>
          <p:nvPr>
            <p:ph idx="10" type="dt"/>
          </p:nvPr>
        </p:nvSpPr>
        <p:spPr>
          <a:xfrm>
            <a:off x="3015876" y="28325835"/>
            <a:ext cx="8382000" cy="2073131"/>
          </a:xfrm>
          <a:prstGeom prst="rect">
            <a:avLst/>
          </a:prstGeom>
          <a:noFill/>
          <a:ln>
            <a:noFill/>
          </a:ln>
        </p:spPr>
        <p:txBody>
          <a:bodyPr anchorCtr="0" anchor="t" bIns="203750" lIns="407525" spcFirstLastPara="1" rIns="407525" wrap="square" tIns="203750">
            <a:noAutofit/>
          </a:bodyPr>
          <a:lstStyle>
            <a:lvl1pPr lvl="0" marR="0" rtl="0" algn="l">
              <a:lnSpc>
                <a:spcPct val="100000"/>
              </a:lnSpc>
              <a:spcBef>
                <a:spcPts val="0"/>
              </a:spcBef>
              <a:spcAft>
                <a:spcPts val="0"/>
              </a:spcAft>
              <a:buClr>
                <a:srgbClr val="000000"/>
              </a:buClr>
              <a:buSzPts val="1400"/>
              <a:buFont typeface="Arial"/>
              <a:buNone/>
              <a:defRPr b="0" i="0" sz="6300" u="none" cap="none" strike="noStrike">
                <a:solidFill>
                  <a:schemeClr val="dk1"/>
                </a:solidFill>
                <a:latin typeface="Times New Roman"/>
                <a:ea typeface="Times New Roman"/>
                <a:cs typeface="Times New Roman"/>
                <a:sym typeface="Times New Roman"/>
              </a:defRPr>
            </a:lvl1pPr>
            <a:lvl2pPr lvl="1" marR="0" rtl="0" algn="ctr">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2pPr>
            <a:lvl3pPr lvl="2" marR="0" rtl="0" algn="ctr">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3pPr>
            <a:lvl4pPr lvl="3" marR="0" rtl="0" algn="ctr">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4pPr>
            <a:lvl5pPr lvl="4" marR="0" rtl="0" algn="ctr">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9pPr>
          </a:lstStyle>
          <a:p/>
        </p:txBody>
      </p:sp>
      <p:sp>
        <p:nvSpPr>
          <p:cNvPr id="9" name="Google Shape;9;p2"/>
          <p:cNvSpPr txBox="1"/>
          <p:nvPr>
            <p:ph idx="11" type="ftr"/>
          </p:nvPr>
        </p:nvSpPr>
        <p:spPr>
          <a:xfrm>
            <a:off x="13748124" y="28325835"/>
            <a:ext cx="12737353" cy="2073131"/>
          </a:xfrm>
          <a:prstGeom prst="rect">
            <a:avLst/>
          </a:prstGeom>
          <a:noFill/>
          <a:ln>
            <a:noFill/>
          </a:ln>
        </p:spPr>
        <p:txBody>
          <a:bodyPr anchorCtr="0" anchor="t" bIns="203750" lIns="407525" spcFirstLastPara="1" rIns="407525" wrap="square" tIns="203750">
            <a:noAutofit/>
          </a:bodyPr>
          <a:lstStyle>
            <a:lvl1pPr lvl="0" marR="0" rtl="0" algn="ctr">
              <a:lnSpc>
                <a:spcPct val="100000"/>
              </a:lnSpc>
              <a:spcBef>
                <a:spcPts val="0"/>
              </a:spcBef>
              <a:spcAft>
                <a:spcPts val="0"/>
              </a:spcAft>
              <a:buClr>
                <a:srgbClr val="000000"/>
              </a:buClr>
              <a:buSzPts val="1400"/>
              <a:buFont typeface="Arial"/>
              <a:buNone/>
              <a:defRPr b="0" i="0" sz="6300" u="none" cap="none" strike="noStrike">
                <a:solidFill>
                  <a:schemeClr val="dk1"/>
                </a:solidFill>
                <a:latin typeface="Times New Roman"/>
                <a:ea typeface="Times New Roman"/>
                <a:cs typeface="Times New Roman"/>
                <a:sym typeface="Times New Roman"/>
              </a:defRPr>
            </a:lvl1pPr>
            <a:lvl2pPr lvl="1" marR="0" rtl="0" algn="ctr">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2pPr>
            <a:lvl3pPr lvl="2" marR="0" rtl="0" algn="ctr">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3pPr>
            <a:lvl4pPr lvl="3" marR="0" rtl="0" algn="ctr">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4pPr>
            <a:lvl5pPr lvl="4" marR="0" rtl="0" algn="ctr">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9pPr>
          </a:lstStyle>
          <a:p/>
        </p:txBody>
      </p:sp>
      <p:sp>
        <p:nvSpPr>
          <p:cNvPr id="10" name="Google Shape;10;p2"/>
          <p:cNvSpPr txBox="1"/>
          <p:nvPr>
            <p:ph idx="12" type="sldNum"/>
          </p:nvPr>
        </p:nvSpPr>
        <p:spPr>
          <a:xfrm>
            <a:off x="28835724" y="28325835"/>
            <a:ext cx="8382000" cy="2073131"/>
          </a:xfrm>
          <a:prstGeom prst="rect">
            <a:avLst/>
          </a:prstGeom>
          <a:noFill/>
          <a:ln>
            <a:noFill/>
          </a:ln>
        </p:spPr>
        <p:txBody>
          <a:bodyPr anchorCtr="0" anchor="t" bIns="203750" lIns="407525" spcFirstLastPara="1" rIns="407525" wrap="square" tIns="203750">
            <a:noAutofit/>
          </a:bodyPr>
          <a:lstStyle>
            <a:lvl1pPr indent="0" lvl="0" marL="0" marR="0" rtl="0" algn="r">
              <a:lnSpc>
                <a:spcPct val="100000"/>
              </a:lnSpc>
              <a:spcBef>
                <a:spcPts val="0"/>
              </a:spcBef>
              <a:spcAft>
                <a:spcPts val="0"/>
              </a:spcAft>
              <a:buClr>
                <a:srgbClr val="000000"/>
              </a:buClr>
              <a:buSzPts val="6300"/>
              <a:buFont typeface="Arial"/>
              <a:buNone/>
              <a:defRPr b="0" i="0" sz="6300" u="none" cap="none" strike="noStrike">
                <a:solidFill>
                  <a:schemeClr val="dk1"/>
                </a:solidFill>
                <a:latin typeface="Times New Roman"/>
                <a:ea typeface="Times New Roman"/>
                <a:cs typeface="Times New Roman"/>
                <a:sym typeface="Times New Roman"/>
              </a:defRPr>
            </a:lvl1pPr>
            <a:lvl2pPr indent="0" lvl="1" marL="0" marR="0" rtl="0" algn="r">
              <a:lnSpc>
                <a:spcPct val="100000"/>
              </a:lnSpc>
              <a:spcBef>
                <a:spcPts val="0"/>
              </a:spcBef>
              <a:spcAft>
                <a:spcPts val="0"/>
              </a:spcAft>
              <a:buClr>
                <a:srgbClr val="000000"/>
              </a:buClr>
              <a:buSzPts val="6300"/>
              <a:buFont typeface="Arial"/>
              <a:buNone/>
              <a:defRPr b="0" i="0" sz="6300" u="none" cap="none" strike="noStrike">
                <a:solidFill>
                  <a:schemeClr val="dk1"/>
                </a:solidFill>
                <a:latin typeface="Times New Roman"/>
                <a:ea typeface="Times New Roman"/>
                <a:cs typeface="Times New Roman"/>
                <a:sym typeface="Times New Roman"/>
              </a:defRPr>
            </a:lvl2pPr>
            <a:lvl3pPr indent="0" lvl="2" marL="0" marR="0" rtl="0" algn="r">
              <a:lnSpc>
                <a:spcPct val="100000"/>
              </a:lnSpc>
              <a:spcBef>
                <a:spcPts val="0"/>
              </a:spcBef>
              <a:spcAft>
                <a:spcPts val="0"/>
              </a:spcAft>
              <a:buClr>
                <a:srgbClr val="000000"/>
              </a:buClr>
              <a:buSzPts val="6300"/>
              <a:buFont typeface="Arial"/>
              <a:buNone/>
              <a:defRPr b="0" i="0" sz="6300" u="none" cap="none" strike="noStrike">
                <a:solidFill>
                  <a:schemeClr val="dk1"/>
                </a:solidFill>
                <a:latin typeface="Times New Roman"/>
                <a:ea typeface="Times New Roman"/>
                <a:cs typeface="Times New Roman"/>
                <a:sym typeface="Times New Roman"/>
              </a:defRPr>
            </a:lvl3pPr>
            <a:lvl4pPr indent="0" lvl="3" marL="0" marR="0" rtl="0" algn="r">
              <a:lnSpc>
                <a:spcPct val="100000"/>
              </a:lnSpc>
              <a:spcBef>
                <a:spcPts val="0"/>
              </a:spcBef>
              <a:spcAft>
                <a:spcPts val="0"/>
              </a:spcAft>
              <a:buClr>
                <a:srgbClr val="000000"/>
              </a:buClr>
              <a:buSzPts val="6300"/>
              <a:buFont typeface="Arial"/>
              <a:buNone/>
              <a:defRPr b="0" i="0" sz="6300" u="none" cap="none" strike="noStrike">
                <a:solidFill>
                  <a:schemeClr val="dk1"/>
                </a:solidFill>
                <a:latin typeface="Times New Roman"/>
                <a:ea typeface="Times New Roman"/>
                <a:cs typeface="Times New Roman"/>
                <a:sym typeface="Times New Roman"/>
              </a:defRPr>
            </a:lvl4pPr>
            <a:lvl5pPr indent="0" lvl="4" marL="0" marR="0" rtl="0" algn="r">
              <a:lnSpc>
                <a:spcPct val="100000"/>
              </a:lnSpc>
              <a:spcBef>
                <a:spcPts val="0"/>
              </a:spcBef>
              <a:spcAft>
                <a:spcPts val="0"/>
              </a:spcAft>
              <a:buClr>
                <a:srgbClr val="000000"/>
              </a:buClr>
              <a:buSzPts val="6300"/>
              <a:buFont typeface="Arial"/>
              <a:buNone/>
              <a:defRPr b="0" i="0" sz="6300" u="none" cap="none" strike="noStrike">
                <a:solidFill>
                  <a:schemeClr val="dk1"/>
                </a:solidFill>
                <a:latin typeface="Times New Roman"/>
                <a:ea typeface="Times New Roman"/>
                <a:cs typeface="Times New Roman"/>
                <a:sym typeface="Times New Roman"/>
              </a:defRPr>
            </a:lvl5pPr>
            <a:lvl6pPr indent="0" lvl="5" marL="0" marR="0" rtl="0" algn="r">
              <a:lnSpc>
                <a:spcPct val="100000"/>
              </a:lnSpc>
              <a:spcBef>
                <a:spcPts val="0"/>
              </a:spcBef>
              <a:spcAft>
                <a:spcPts val="0"/>
              </a:spcAft>
              <a:buClr>
                <a:srgbClr val="000000"/>
              </a:buClr>
              <a:buSzPts val="6300"/>
              <a:buFont typeface="Arial"/>
              <a:buNone/>
              <a:defRPr b="0" i="0" sz="6300" u="none" cap="none" strike="noStrike">
                <a:solidFill>
                  <a:schemeClr val="dk1"/>
                </a:solidFill>
                <a:latin typeface="Times New Roman"/>
                <a:ea typeface="Times New Roman"/>
                <a:cs typeface="Times New Roman"/>
                <a:sym typeface="Times New Roman"/>
              </a:defRPr>
            </a:lvl6pPr>
            <a:lvl7pPr indent="0" lvl="6" marL="0" marR="0" rtl="0" algn="r">
              <a:lnSpc>
                <a:spcPct val="100000"/>
              </a:lnSpc>
              <a:spcBef>
                <a:spcPts val="0"/>
              </a:spcBef>
              <a:spcAft>
                <a:spcPts val="0"/>
              </a:spcAft>
              <a:buClr>
                <a:srgbClr val="000000"/>
              </a:buClr>
              <a:buSzPts val="6300"/>
              <a:buFont typeface="Arial"/>
              <a:buNone/>
              <a:defRPr b="0" i="0" sz="6300" u="none" cap="none" strike="noStrike">
                <a:solidFill>
                  <a:schemeClr val="dk1"/>
                </a:solidFill>
                <a:latin typeface="Times New Roman"/>
                <a:ea typeface="Times New Roman"/>
                <a:cs typeface="Times New Roman"/>
                <a:sym typeface="Times New Roman"/>
              </a:defRPr>
            </a:lvl7pPr>
            <a:lvl8pPr indent="0" lvl="7" marL="0" marR="0" rtl="0" algn="r">
              <a:lnSpc>
                <a:spcPct val="100000"/>
              </a:lnSpc>
              <a:spcBef>
                <a:spcPts val="0"/>
              </a:spcBef>
              <a:spcAft>
                <a:spcPts val="0"/>
              </a:spcAft>
              <a:buClr>
                <a:srgbClr val="000000"/>
              </a:buClr>
              <a:buSzPts val="6300"/>
              <a:buFont typeface="Arial"/>
              <a:buNone/>
              <a:defRPr b="0" i="0" sz="6300" u="none" cap="none" strike="noStrike">
                <a:solidFill>
                  <a:schemeClr val="dk1"/>
                </a:solidFill>
                <a:latin typeface="Times New Roman"/>
                <a:ea typeface="Times New Roman"/>
                <a:cs typeface="Times New Roman"/>
                <a:sym typeface="Times New Roman"/>
              </a:defRPr>
            </a:lvl8pPr>
            <a:lvl9pPr indent="0" lvl="8" marL="0" marR="0" rtl="0" algn="r">
              <a:lnSpc>
                <a:spcPct val="100000"/>
              </a:lnSpc>
              <a:spcBef>
                <a:spcPts val="0"/>
              </a:spcBef>
              <a:spcAft>
                <a:spcPts val="0"/>
              </a:spcAft>
              <a:buClr>
                <a:srgbClr val="000000"/>
              </a:buClr>
              <a:buSzPts val="6300"/>
              <a:buFont typeface="Arial"/>
              <a:buNone/>
              <a:defRPr b="0" i="0" sz="6300" u="none" cap="none" strike="noStrik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0" Type="http://schemas.openxmlformats.org/officeDocument/2006/relationships/image" Target="../media/image10.png"/><Relationship Id="rId11" Type="http://schemas.openxmlformats.org/officeDocument/2006/relationships/image" Target="../media/image1.png"/><Relationship Id="rId22" Type="http://schemas.openxmlformats.org/officeDocument/2006/relationships/image" Target="../media/image14.png"/><Relationship Id="rId10" Type="http://schemas.openxmlformats.org/officeDocument/2006/relationships/image" Target="../media/image7.png"/><Relationship Id="rId21" Type="http://schemas.openxmlformats.org/officeDocument/2006/relationships/image" Target="../media/image18.png"/><Relationship Id="rId13" Type="http://schemas.openxmlformats.org/officeDocument/2006/relationships/image" Target="../media/image4.png"/><Relationship Id="rId24" Type="http://schemas.openxmlformats.org/officeDocument/2006/relationships/image" Target="../media/image22.png"/><Relationship Id="rId12" Type="http://schemas.openxmlformats.org/officeDocument/2006/relationships/image" Target="../media/image8.png"/><Relationship Id="rId23" Type="http://schemas.openxmlformats.org/officeDocument/2006/relationships/image" Target="../media/image21.png"/><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 Id="rId4" Type="http://schemas.openxmlformats.org/officeDocument/2006/relationships/image" Target="../media/image11.png"/><Relationship Id="rId9" Type="http://schemas.openxmlformats.org/officeDocument/2006/relationships/image" Target="../media/image20.png"/><Relationship Id="rId15" Type="http://schemas.openxmlformats.org/officeDocument/2006/relationships/image" Target="../media/image3.png"/><Relationship Id="rId14" Type="http://schemas.openxmlformats.org/officeDocument/2006/relationships/image" Target="../media/image12.png"/><Relationship Id="rId17" Type="http://schemas.openxmlformats.org/officeDocument/2006/relationships/image" Target="../media/image19.png"/><Relationship Id="rId16" Type="http://schemas.openxmlformats.org/officeDocument/2006/relationships/image" Target="../media/image16.png"/><Relationship Id="rId5" Type="http://schemas.openxmlformats.org/officeDocument/2006/relationships/image" Target="../media/image6.png"/><Relationship Id="rId19" Type="http://schemas.openxmlformats.org/officeDocument/2006/relationships/image" Target="../media/image5.png"/><Relationship Id="rId6" Type="http://schemas.openxmlformats.org/officeDocument/2006/relationships/image" Target="../media/image9.png"/><Relationship Id="rId18" Type="http://schemas.openxmlformats.org/officeDocument/2006/relationships/image" Target="../media/image13.png"/><Relationship Id="rId7" Type="http://schemas.openxmlformats.org/officeDocument/2006/relationships/image" Target="../media/image17.png"/><Relationship Id="rId8"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3" name="Shape 83"/>
        <p:cNvGrpSpPr/>
        <p:nvPr/>
      </p:nvGrpSpPr>
      <p:grpSpPr>
        <a:xfrm>
          <a:off x="0" y="0"/>
          <a:ext cx="0" cy="0"/>
          <a:chOff x="0" y="0"/>
          <a:chExt cx="0" cy="0"/>
        </a:xfrm>
      </p:grpSpPr>
      <p:pic>
        <p:nvPicPr>
          <p:cNvPr id="84" name="Google Shape;84;p1"/>
          <p:cNvPicPr preferRelativeResize="0"/>
          <p:nvPr/>
        </p:nvPicPr>
        <p:blipFill rotWithShape="1">
          <a:blip r:embed="rId3">
            <a:alphaModFix/>
          </a:blip>
          <a:srcRect b="0" l="0" r="0" t="0"/>
          <a:stretch/>
        </p:blipFill>
        <p:spPr>
          <a:xfrm>
            <a:off x="24984875" y="17898369"/>
            <a:ext cx="6257399" cy="5633231"/>
          </a:xfrm>
          <a:prstGeom prst="rect">
            <a:avLst/>
          </a:prstGeom>
          <a:noFill/>
          <a:ln>
            <a:noFill/>
          </a:ln>
        </p:spPr>
      </p:pic>
      <p:sp>
        <p:nvSpPr>
          <p:cNvPr id="85" name="Google Shape;85;p1"/>
          <p:cNvSpPr txBox="1"/>
          <p:nvPr/>
        </p:nvSpPr>
        <p:spPr>
          <a:xfrm>
            <a:off x="19625700" y="9523900"/>
            <a:ext cx="5316900" cy="15045600"/>
          </a:xfrm>
          <a:prstGeom prst="rect">
            <a:avLst/>
          </a:prstGeom>
          <a:noFill/>
          <a:ln cap="flat" cmpd="sng" w="7620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n-US" sz="3000" u="sng" cap="none" strike="noStrike">
                <a:solidFill>
                  <a:schemeClr val="dk1"/>
                </a:solidFill>
                <a:latin typeface="Times New Roman"/>
                <a:ea typeface="Times New Roman"/>
                <a:cs typeface="Times New Roman"/>
                <a:sym typeface="Times New Roman"/>
              </a:rPr>
              <a:t>Land Usage Graphs</a:t>
            </a:r>
            <a:endParaRPr b="1" i="0" sz="3000" u="sng"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3000"/>
              <a:buFont typeface="Arial"/>
              <a:buNone/>
            </a:pPr>
            <a:r>
              <a:t/>
            </a:r>
            <a:endParaRPr b="1" sz="3000" u="sng">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3000"/>
              <a:buFont typeface="Arial"/>
              <a:buNone/>
            </a:pPr>
            <a:r>
              <a:t/>
            </a:r>
            <a:endParaRPr b="1" sz="3000" u="sng">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3000"/>
              <a:buFont typeface="Arial"/>
              <a:buNone/>
            </a:pPr>
            <a:r>
              <a:t/>
            </a:r>
            <a:endParaRPr b="1" sz="3000" u="sng">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3000"/>
              <a:buFont typeface="Arial"/>
              <a:buNone/>
            </a:pPr>
            <a:r>
              <a:t/>
            </a:r>
            <a:endParaRPr b="1" sz="3000" u="sng">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3000"/>
              <a:buFont typeface="Arial"/>
              <a:buNone/>
            </a:pPr>
            <a:r>
              <a:t/>
            </a:r>
            <a:endParaRPr b="1" sz="3000" u="sng">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3000"/>
              <a:buFont typeface="Arial"/>
              <a:buNone/>
            </a:pPr>
            <a:r>
              <a:t/>
            </a:r>
            <a:endParaRPr b="1" sz="3000" u="sng">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3000"/>
              <a:buFont typeface="Arial"/>
              <a:buNone/>
            </a:pPr>
            <a:r>
              <a:t/>
            </a:r>
            <a:endParaRPr b="1" sz="3000" u="sng">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3000"/>
              <a:buFont typeface="Arial"/>
              <a:buNone/>
            </a:pPr>
            <a:r>
              <a:t/>
            </a:r>
            <a:endParaRPr b="1" sz="3000" u="sng">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3000"/>
              <a:buFont typeface="Arial"/>
              <a:buNone/>
            </a:pPr>
            <a:r>
              <a:t/>
            </a:r>
            <a:endParaRPr b="1" sz="3000" u="sng">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3000"/>
              <a:buFont typeface="Arial"/>
              <a:buNone/>
            </a:pPr>
            <a:r>
              <a:t/>
            </a:r>
            <a:endParaRPr b="1" sz="3000" u="sng">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3000"/>
              <a:buFont typeface="Arial"/>
              <a:buNone/>
            </a:pPr>
            <a:r>
              <a:t/>
            </a:r>
            <a:endParaRPr b="1" sz="3000" u="sng">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3000"/>
              <a:buFont typeface="Arial"/>
              <a:buNone/>
            </a:pPr>
            <a:r>
              <a:t/>
            </a:r>
            <a:endParaRPr b="1" sz="3000" u="sng">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3000"/>
              <a:buFont typeface="Arial"/>
              <a:buNone/>
            </a:pPr>
            <a:r>
              <a:t/>
            </a:r>
            <a:endParaRPr b="1" sz="3000" u="sng">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3000"/>
              <a:buFont typeface="Arial"/>
              <a:buNone/>
            </a:pPr>
            <a:r>
              <a:t/>
            </a:r>
            <a:endParaRPr b="1" sz="3000" u="sng">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3000"/>
              <a:buFont typeface="Arial"/>
              <a:buNone/>
            </a:pPr>
            <a:r>
              <a:t/>
            </a:r>
            <a:endParaRPr b="1" sz="3000" u="sng">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3000"/>
              <a:buFont typeface="Arial"/>
              <a:buNone/>
            </a:pPr>
            <a:r>
              <a:t/>
            </a:r>
            <a:endParaRPr b="1" sz="3000" u="sng">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3000"/>
              <a:buFont typeface="Arial"/>
              <a:buNone/>
            </a:pPr>
            <a:r>
              <a:t/>
            </a:r>
            <a:endParaRPr b="1" sz="3000" u="sng">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3000"/>
              <a:buFont typeface="Arial"/>
              <a:buNone/>
            </a:pPr>
            <a:r>
              <a:t/>
            </a:r>
            <a:endParaRPr b="1" sz="3000" u="sng">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3000"/>
              <a:buFont typeface="Arial"/>
              <a:buNone/>
            </a:pPr>
            <a:r>
              <a:t/>
            </a:r>
            <a:endParaRPr b="1" sz="3000" u="sng">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3000"/>
              <a:buFont typeface="Arial"/>
              <a:buNone/>
            </a:pPr>
            <a:r>
              <a:t/>
            </a:r>
            <a:endParaRPr b="1" sz="3000" u="sng">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3000"/>
              <a:buFont typeface="Arial"/>
              <a:buNone/>
            </a:pPr>
            <a:r>
              <a:t/>
            </a:r>
            <a:endParaRPr b="1" sz="3000" u="sng">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3000"/>
              <a:buFont typeface="Arial"/>
              <a:buNone/>
            </a:pPr>
            <a:r>
              <a:t/>
            </a:r>
            <a:endParaRPr b="1" sz="3000" u="sng">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3000"/>
              <a:buFont typeface="Arial"/>
              <a:buNone/>
            </a:pPr>
            <a:r>
              <a:t/>
            </a:r>
            <a:endParaRPr b="1" sz="3000" u="sng">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3000"/>
              <a:buFont typeface="Arial"/>
              <a:buNone/>
            </a:pPr>
            <a:r>
              <a:t/>
            </a:r>
            <a:endParaRPr b="1" sz="3000" u="sng">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3000"/>
              <a:buFont typeface="Arial"/>
              <a:buNone/>
            </a:pPr>
            <a:r>
              <a:t/>
            </a:r>
            <a:endParaRPr b="1" sz="3000" u="sng">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3000"/>
              <a:buFont typeface="Arial"/>
              <a:buNone/>
            </a:pPr>
            <a:r>
              <a:t/>
            </a:r>
            <a:endParaRPr b="1" sz="3000" u="sng">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3000"/>
              <a:buFont typeface="Arial"/>
              <a:buNone/>
            </a:pPr>
            <a:r>
              <a:t/>
            </a:r>
            <a:endParaRPr b="1" sz="3000" u="sng">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3000"/>
              <a:buFont typeface="Arial"/>
              <a:buNone/>
            </a:pPr>
            <a:r>
              <a:t/>
            </a:r>
            <a:endParaRPr b="1" sz="3000" u="sng">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3000"/>
              <a:buFont typeface="Arial"/>
              <a:buNone/>
            </a:pPr>
            <a:r>
              <a:t/>
            </a:r>
            <a:endParaRPr b="1" sz="3000" u="sng">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3000"/>
              <a:buFont typeface="Arial"/>
              <a:buNone/>
            </a:pPr>
            <a:r>
              <a:t/>
            </a:r>
            <a:endParaRPr b="1" sz="3000" u="sng">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3000"/>
              <a:buFont typeface="Arial"/>
              <a:buNone/>
            </a:pPr>
            <a:r>
              <a:t/>
            </a:r>
            <a:endParaRPr b="1" sz="3000" u="sng">
              <a:solidFill>
                <a:schemeClr val="dk1"/>
              </a:solidFill>
              <a:latin typeface="Times New Roman"/>
              <a:ea typeface="Times New Roman"/>
              <a:cs typeface="Times New Roman"/>
              <a:sym typeface="Times New Roman"/>
            </a:endParaRPr>
          </a:p>
        </p:txBody>
      </p:sp>
      <p:pic>
        <p:nvPicPr>
          <p:cNvPr id="86" name="Google Shape;86;p1"/>
          <p:cNvPicPr preferRelativeResize="0"/>
          <p:nvPr/>
        </p:nvPicPr>
        <p:blipFill rotWithShape="1">
          <a:blip r:embed="rId4">
            <a:alphaModFix/>
          </a:blip>
          <a:srcRect b="0" l="0" r="0" t="0"/>
          <a:stretch/>
        </p:blipFill>
        <p:spPr>
          <a:xfrm>
            <a:off x="19698975" y="10265300"/>
            <a:ext cx="5151225" cy="4205700"/>
          </a:xfrm>
          <a:prstGeom prst="rect">
            <a:avLst/>
          </a:prstGeom>
          <a:noFill/>
          <a:ln>
            <a:noFill/>
          </a:ln>
        </p:spPr>
      </p:pic>
      <p:pic>
        <p:nvPicPr>
          <p:cNvPr id="87" name="Google Shape;87;p1"/>
          <p:cNvPicPr preferRelativeResize="0"/>
          <p:nvPr/>
        </p:nvPicPr>
        <p:blipFill rotWithShape="1">
          <a:blip r:embed="rId5">
            <a:alphaModFix/>
          </a:blip>
          <a:srcRect b="0" l="0" r="0" t="0"/>
          <a:stretch/>
        </p:blipFill>
        <p:spPr>
          <a:xfrm>
            <a:off x="19715275" y="14889925"/>
            <a:ext cx="5151225" cy="4659463"/>
          </a:xfrm>
          <a:prstGeom prst="rect">
            <a:avLst/>
          </a:prstGeom>
          <a:noFill/>
          <a:ln>
            <a:noFill/>
          </a:ln>
        </p:spPr>
      </p:pic>
      <p:pic>
        <p:nvPicPr>
          <p:cNvPr id="88" name="Google Shape;88;p1"/>
          <p:cNvPicPr preferRelativeResize="0"/>
          <p:nvPr/>
        </p:nvPicPr>
        <p:blipFill rotWithShape="1">
          <a:blip r:embed="rId6">
            <a:alphaModFix/>
          </a:blip>
          <a:srcRect b="0" l="0" r="0" t="0"/>
          <a:stretch/>
        </p:blipFill>
        <p:spPr>
          <a:xfrm>
            <a:off x="24970650" y="12065531"/>
            <a:ext cx="6445500" cy="5802569"/>
          </a:xfrm>
          <a:prstGeom prst="rect">
            <a:avLst/>
          </a:prstGeom>
          <a:noFill/>
          <a:ln>
            <a:noFill/>
          </a:ln>
        </p:spPr>
      </p:pic>
      <p:pic>
        <p:nvPicPr>
          <p:cNvPr id="89" name="Google Shape;89;p1"/>
          <p:cNvPicPr preferRelativeResize="0"/>
          <p:nvPr/>
        </p:nvPicPr>
        <p:blipFill rotWithShape="1">
          <a:blip r:embed="rId7">
            <a:alphaModFix/>
          </a:blip>
          <a:srcRect b="0" l="0" r="0" t="0"/>
          <a:stretch/>
        </p:blipFill>
        <p:spPr>
          <a:xfrm>
            <a:off x="19720300" y="19893098"/>
            <a:ext cx="5151225" cy="4458579"/>
          </a:xfrm>
          <a:prstGeom prst="rect">
            <a:avLst/>
          </a:prstGeom>
          <a:noFill/>
          <a:ln>
            <a:noFill/>
          </a:ln>
        </p:spPr>
      </p:pic>
      <p:pic>
        <p:nvPicPr>
          <p:cNvPr id="90" name="Google Shape;90;p1"/>
          <p:cNvPicPr preferRelativeResize="0"/>
          <p:nvPr/>
        </p:nvPicPr>
        <p:blipFill rotWithShape="1">
          <a:blip r:embed="rId8">
            <a:alphaModFix/>
          </a:blip>
          <a:srcRect b="0" l="0" r="0" t="0"/>
          <a:stretch/>
        </p:blipFill>
        <p:spPr>
          <a:xfrm>
            <a:off x="25200875" y="7023973"/>
            <a:ext cx="5985038" cy="5163577"/>
          </a:xfrm>
          <a:prstGeom prst="rect">
            <a:avLst/>
          </a:prstGeom>
          <a:noFill/>
          <a:ln>
            <a:noFill/>
          </a:ln>
        </p:spPr>
      </p:pic>
      <p:sp>
        <p:nvSpPr>
          <p:cNvPr id="91" name="Google Shape;91;p1"/>
          <p:cNvSpPr txBox="1"/>
          <p:nvPr/>
        </p:nvSpPr>
        <p:spPr>
          <a:xfrm>
            <a:off x="13017400" y="1528025"/>
            <a:ext cx="11925300" cy="7926900"/>
          </a:xfrm>
          <a:prstGeom prst="rect">
            <a:avLst/>
          </a:prstGeom>
          <a:noFill/>
          <a:ln cap="flat" cmpd="sng" w="76200">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200"/>
              <a:buFont typeface="Arial"/>
              <a:buNone/>
            </a:pPr>
            <a:r>
              <a:rPr b="1" lang="en-US" sz="2500" u="sng">
                <a:latin typeface="Times New Roman"/>
                <a:ea typeface="Times New Roman"/>
                <a:cs typeface="Times New Roman"/>
                <a:sym typeface="Times New Roman"/>
              </a:rPr>
              <a:t>Remote Sensing Data</a:t>
            </a:r>
            <a:endParaRPr b="1" sz="2500" u="sng">
              <a:latin typeface="Times New Roman"/>
              <a:ea typeface="Times New Roman"/>
              <a:cs typeface="Times New Roman"/>
              <a:sym typeface="Times New Roman"/>
            </a:endParaRPr>
          </a:p>
          <a:p>
            <a:pPr indent="0" lvl="0" marL="0" rtl="0" algn="just">
              <a:spcBef>
                <a:spcPts val="0"/>
              </a:spcBef>
              <a:spcAft>
                <a:spcPts val="0"/>
              </a:spcAft>
              <a:buClr>
                <a:schemeClr val="dk1"/>
              </a:buClr>
              <a:buFont typeface="Arial"/>
              <a:buNone/>
            </a:pPr>
            <a:r>
              <a:rPr lang="en-US" sz="2200">
                <a:solidFill>
                  <a:schemeClr val="dk1"/>
                </a:solidFill>
                <a:latin typeface="Times New Roman"/>
                <a:ea typeface="Times New Roman"/>
                <a:cs typeface="Times New Roman"/>
                <a:sym typeface="Times New Roman"/>
              </a:rPr>
              <a:t>The data used in this study is Level 2 data obtained from the USGS explorer site which was acquired by the Landsat 7 and Landsat 8 satellites orbiting the planet at 705 km. The data was gathered using both ETM+ and OLI instruments on both platforms respectively. Leveraging Level 2 remote sensing data offers significant advantages for scientific analysis. These data products are pre-processed to include atmospheric corrections, eliminating the need for applying radiometric correction formulas like those involving conversion to TOA reflectance. This translates directly to a streamlined workflow, bypassing time-consuming pre-processing steps. The standardized reflectance values within Level 2 data, often presented in units like TOA reflectance, ensure data consistency and facilitate seamless comparison across various sensors. This allowed us to directly focus on scientific inquiries and increased our confidence in the data's quality and suitability for multi-sensor analysis.</a:t>
            </a:r>
            <a:endParaRPr sz="2200">
              <a:solidFill>
                <a:schemeClr val="dk1"/>
              </a:solidFill>
              <a:latin typeface="Times New Roman"/>
              <a:ea typeface="Times New Roman"/>
              <a:cs typeface="Times New Roman"/>
              <a:sym typeface="Times New Roman"/>
            </a:endParaRPr>
          </a:p>
          <a:p>
            <a:pPr indent="0" lvl="0" marL="0" marR="0" rtl="0" algn="just">
              <a:lnSpc>
                <a:spcPct val="100000"/>
              </a:lnSpc>
              <a:spcBef>
                <a:spcPts val="0"/>
              </a:spcBef>
              <a:spcAft>
                <a:spcPts val="0"/>
              </a:spcAft>
              <a:buClr>
                <a:srgbClr val="000000"/>
              </a:buClr>
              <a:buSzPts val="2200"/>
              <a:buFont typeface="Arial"/>
              <a:buNone/>
            </a:pPr>
            <a:r>
              <a:t/>
            </a:r>
            <a:endParaRPr sz="2200">
              <a:latin typeface="Times New Roman"/>
              <a:ea typeface="Times New Roman"/>
              <a:cs typeface="Times New Roman"/>
              <a:sym typeface="Times New Roman"/>
            </a:endParaRPr>
          </a:p>
          <a:p>
            <a:pPr indent="0" lvl="0" marL="0" marR="0" rtl="0" algn="just">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Times New Roman"/>
              <a:ea typeface="Times New Roman"/>
              <a:cs typeface="Times New Roman"/>
              <a:sym typeface="Times New Roman"/>
            </a:endParaRPr>
          </a:p>
          <a:p>
            <a:pPr indent="0" lvl="0" marL="0" marR="0" rtl="0" algn="just">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Times New Roman"/>
              <a:ea typeface="Times New Roman"/>
              <a:cs typeface="Times New Roman"/>
              <a:sym typeface="Times New Roman"/>
            </a:endParaRPr>
          </a:p>
          <a:p>
            <a:pPr indent="0" lvl="0" marL="0" marR="0" rtl="0" algn="ctr">
              <a:lnSpc>
                <a:spcPct val="100000"/>
              </a:lnSpc>
              <a:spcBef>
                <a:spcPts val="0"/>
              </a:spcBef>
              <a:spcAft>
                <a:spcPts val="0"/>
              </a:spcAft>
              <a:buClr>
                <a:srgbClr val="000000"/>
              </a:buClr>
              <a:buSzPts val="2200"/>
              <a:buFont typeface="Arial"/>
              <a:buNone/>
            </a:pPr>
            <a:br>
              <a:rPr b="0" i="0" lang="en-US" sz="2200" u="none" cap="none" strike="noStrike">
                <a:solidFill>
                  <a:schemeClr val="dk1"/>
                </a:solidFill>
                <a:latin typeface="Times New Roman"/>
                <a:ea typeface="Times New Roman"/>
                <a:cs typeface="Times New Roman"/>
                <a:sym typeface="Times New Roman"/>
              </a:rPr>
            </a:br>
            <a:r>
              <a:rPr b="0" i="0" lang="en-US" sz="2200" u="none" cap="none" strike="noStrike">
                <a:solidFill>
                  <a:schemeClr val="dk1"/>
                </a:solidFill>
                <a:latin typeface="Times New Roman"/>
                <a:ea typeface="Times New Roman"/>
                <a:cs typeface="Times New Roman"/>
                <a:sym typeface="Times New Roman"/>
              </a:rPr>
              <a:t> </a:t>
            </a:r>
            <a:endParaRPr b="0" i="0" sz="22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2200"/>
              <a:buFont typeface="Arial"/>
              <a:buNone/>
            </a:pPr>
            <a:r>
              <a:t/>
            </a:r>
            <a:endParaRPr sz="2200">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2200"/>
              <a:buFont typeface="Arial"/>
              <a:buNone/>
            </a:pPr>
            <a:r>
              <a:t/>
            </a:r>
            <a:endParaRPr sz="2200">
              <a:latin typeface="Times New Roman"/>
              <a:ea typeface="Times New Roman"/>
              <a:cs typeface="Times New Roman"/>
              <a:sym typeface="Times New Roman"/>
            </a:endParaRPr>
          </a:p>
        </p:txBody>
      </p:sp>
      <p:pic>
        <p:nvPicPr>
          <p:cNvPr id="92" name="Google Shape;92;p1"/>
          <p:cNvPicPr preferRelativeResize="0"/>
          <p:nvPr/>
        </p:nvPicPr>
        <p:blipFill rotWithShape="1">
          <a:blip r:embed="rId9">
            <a:alphaModFix/>
          </a:blip>
          <a:srcRect b="0" l="0" r="0" t="0"/>
          <a:stretch/>
        </p:blipFill>
        <p:spPr>
          <a:xfrm>
            <a:off x="242550" y="25308475"/>
            <a:ext cx="8372975" cy="4920100"/>
          </a:xfrm>
          <a:prstGeom prst="rect">
            <a:avLst/>
          </a:prstGeom>
          <a:noFill/>
          <a:ln>
            <a:noFill/>
          </a:ln>
        </p:spPr>
      </p:pic>
      <p:sp>
        <p:nvSpPr>
          <p:cNvPr id="93" name="Google Shape;93;p1"/>
          <p:cNvSpPr txBox="1"/>
          <p:nvPr/>
        </p:nvSpPr>
        <p:spPr>
          <a:xfrm>
            <a:off x="429225" y="1542100"/>
            <a:ext cx="12559200" cy="7926900"/>
          </a:xfrm>
          <a:prstGeom prst="rect">
            <a:avLst/>
          </a:prstGeom>
          <a:noFill/>
          <a:ln cap="flat" cmpd="sng" w="76200">
            <a:solidFill>
              <a:srgbClr val="000000"/>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200"/>
              <a:buFont typeface="Arial"/>
              <a:buNone/>
            </a:pPr>
            <a:r>
              <a:rPr b="1" i="0" lang="en-US" sz="2500" u="sng" cap="none" strike="noStrike">
                <a:solidFill>
                  <a:srgbClr val="000000"/>
                </a:solidFill>
                <a:latin typeface="Times New Roman"/>
                <a:ea typeface="Times New Roman"/>
                <a:cs typeface="Times New Roman"/>
                <a:sym typeface="Times New Roman"/>
              </a:rPr>
              <a:t>Project Objective/ Study Area </a:t>
            </a:r>
            <a:endParaRPr b="0" i="0" sz="25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2200"/>
              <a:buFont typeface="Arial"/>
              <a:buNone/>
            </a:pPr>
            <a:r>
              <a:rPr lang="en-US" sz="2200">
                <a:solidFill>
                  <a:schemeClr val="dk1"/>
                </a:solidFill>
                <a:latin typeface="Times New Roman"/>
                <a:ea typeface="Times New Roman"/>
                <a:cs typeface="Times New Roman"/>
                <a:sym typeface="Times New Roman"/>
              </a:rPr>
              <a:t>This study investigates deforestation patterns within the Brazilian Amazon rainforest, a region historically dominated by dense tropical forests. We aim to quantify the extent of forest loss attributable to the development of settlements. Throughout the Amazon, vast areas once cloaked in lush vegetation have been converted to bare land or utilized for agriculture. Our research focuses on a 4,000 square kilometer area primarily consisting of agricultural land, situated amidst the rainforest north of Manaus. We employed Landsat 7 ETM+ and Landsat 8 OLI satellite imagery acquired in May of 2013, 2017, and 2022. Specifically, bands 2-7 (blue, green, red, near-infrared, SWIR1, and SWIR2) were utilized for analysis. Given the vastness of the region, we strategically cropped our image data to encompass the area north of Manaus along Highway 174. This specific area falls within the vicinity of the towns Vila Nova Paraíso, São Luiz, São João da Baliza, and Rorainópolis.</a:t>
            </a:r>
            <a:endParaRPr b="0" i="0" sz="2200" u="none" cap="none" strike="noStrike">
              <a:solidFill>
                <a:srgbClr val="000000"/>
              </a:solidFill>
              <a:latin typeface="Times New Roman"/>
              <a:ea typeface="Times New Roman"/>
              <a:cs typeface="Times New Roman"/>
              <a:sym typeface="Times New Roman"/>
            </a:endParaRPr>
          </a:p>
          <a:p>
            <a:pPr indent="0" lvl="0" marL="0" marR="0" rtl="0" algn="ctr">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Times New Roman"/>
              <a:ea typeface="Times New Roman"/>
              <a:cs typeface="Times New Roman"/>
              <a:sym typeface="Times New Roman"/>
            </a:endParaRPr>
          </a:p>
          <a:p>
            <a:pPr indent="0" lvl="0" marL="0" marR="0" rtl="0" algn="ctr">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Times New Roman"/>
              <a:ea typeface="Times New Roman"/>
              <a:cs typeface="Times New Roman"/>
              <a:sym typeface="Times New Roman"/>
            </a:endParaRPr>
          </a:p>
          <a:p>
            <a:pPr indent="0" lvl="0" marL="0" marR="0" rtl="0" algn="ctr">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Times New Roman"/>
              <a:ea typeface="Times New Roman"/>
              <a:cs typeface="Times New Roman"/>
              <a:sym typeface="Times New Roman"/>
            </a:endParaRPr>
          </a:p>
          <a:p>
            <a:pPr indent="0" lvl="0" marL="0" marR="0" rtl="0" algn="ctr">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Times New Roman"/>
              <a:ea typeface="Times New Roman"/>
              <a:cs typeface="Times New Roman"/>
              <a:sym typeface="Times New Roman"/>
            </a:endParaRPr>
          </a:p>
          <a:p>
            <a:pPr indent="0" lvl="0" marL="0" marR="0" rtl="0" algn="ctr">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Times New Roman"/>
              <a:ea typeface="Times New Roman"/>
              <a:cs typeface="Times New Roman"/>
              <a:sym typeface="Times New Roman"/>
            </a:endParaRPr>
          </a:p>
          <a:p>
            <a:pPr indent="0" lvl="0" marL="0" marR="0" rtl="0" algn="ctr">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Times New Roman"/>
              <a:ea typeface="Times New Roman"/>
              <a:cs typeface="Times New Roman"/>
              <a:sym typeface="Times New Roman"/>
            </a:endParaRPr>
          </a:p>
          <a:p>
            <a:pPr indent="0" lvl="0" marL="0" marR="0" rtl="0" algn="ctr">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Times New Roman"/>
              <a:ea typeface="Times New Roman"/>
              <a:cs typeface="Times New Roman"/>
              <a:sym typeface="Times New Roman"/>
            </a:endParaRPr>
          </a:p>
          <a:p>
            <a:pPr indent="0" lvl="0" marL="0" marR="0" rtl="0" algn="ctr">
              <a:lnSpc>
                <a:spcPct val="100000"/>
              </a:lnSpc>
              <a:spcBef>
                <a:spcPts val="0"/>
              </a:spcBef>
              <a:spcAft>
                <a:spcPts val="0"/>
              </a:spcAft>
              <a:buClr>
                <a:srgbClr val="000000"/>
              </a:buClr>
              <a:buSzPts val="2200"/>
              <a:buFont typeface="Arial"/>
              <a:buNone/>
            </a:pPr>
            <a:r>
              <a:t/>
            </a:r>
            <a:endParaRPr sz="2200">
              <a:latin typeface="Times New Roman"/>
              <a:ea typeface="Times New Roman"/>
              <a:cs typeface="Times New Roman"/>
              <a:sym typeface="Times New Roman"/>
            </a:endParaRPr>
          </a:p>
          <a:p>
            <a:pPr indent="0" lvl="0" marL="0" marR="0" rtl="0" algn="ctr">
              <a:lnSpc>
                <a:spcPct val="100000"/>
              </a:lnSpc>
              <a:spcBef>
                <a:spcPts val="0"/>
              </a:spcBef>
              <a:spcAft>
                <a:spcPts val="0"/>
              </a:spcAft>
              <a:buClr>
                <a:srgbClr val="000000"/>
              </a:buClr>
              <a:buSzPts val="2200"/>
              <a:buFont typeface="Arial"/>
              <a:buNone/>
            </a:pPr>
            <a:r>
              <a:t/>
            </a:r>
            <a:endParaRPr sz="2200">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2200"/>
              <a:buFont typeface="Arial"/>
              <a:buNone/>
            </a:pPr>
            <a:r>
              <a:t/>
            </a:r>
            <a:endParaRPr sz="2200">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2200"/>
              <a:buFont typeface="Arial"/>
              <a:buNone/>
            </a:pPr>
            <a:r>
              <a:t/>
            </a:r>
            <a:endParaRPr sz="2200">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2200"/>
              <a:buFont typeface="Arial"/>
              <a:buNone/>
            </a:pPr>
            <a:r>
              <a:t/>
            </a:r>
            <a:endParaRPr sz="2200">
              <a:solidFill>
                <a:schemeClr val="dk1"/>
              </a:solidFill>
              <a:latin typeface="Times New Roman"/>
              <a:ea typeface="Times New Roman"/>
              <a:cs typeface="Times New Roman"/>
              <a:sym typeface="Times New Roman"/>
            </a:endParaRPr>
          </a:p>
        </p:txBody>
      </p:sp>
      <p:pic>
        <p:nvPicPr>
          <p:cNvPr id="94" name="Google Shape;94;p1"/>
          <p:cNvPicPr preferRelativeResize="0"/>
          <p:nvPr/>
        </p:nvPicPr>
        <p:blipFill rotWithShape="1">
          <a:blip r:embed="rId10">
            <a:alphaModFix/>
          </a:blip>
          <a:srcRect b="0" l="0" r="0" t="0"/>
          <a:stretch/>
        </p:blipFill>
        <p:spPr>
          <a:xfrm>
            <a:off x="9896026" y="25308475"/>
            <a:ext cx="8372983" cy="5001225"/>
          </a:xfrm>
          <a:prstGeom prst="rect">
            <a:avLst/>
          </a:prstGeom>
          <a:noFill/>
          <a:ln>
            <a:noFill/>
          </a:ln>
        </p:spPr>
      </p:pic>
      <p:sp>
        <p:nvSpPr>
          <p:cNvPr id="95" name="Google Shape;95;p1"/>
          <p:cNvSpPr txBox="1"/>
          <p:nvPr/>
        </p:nvSpPr>
        <p:spPr>
          <a:xfrm>
            <a:off x="1237038" y="30287824"/>
            <a:ext cx="6257400" cy="461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Arial"/>
              <a:buNone/>
            </a:pPr>
            <a:r>
              <a:rPr b="1" i="0" lang="en-US" sz="2400" u="none" cap="none" strike="noStrike">
                <a:solidFill>
                  <a:schemeClr val="dk1"/>
                </a:solidFill>
                <a:latin typeface="Times New Roman"/>
                <a:ea typeface="Times New Roman"/>
                <a:cs typeface="Times New Roman"/>
                <a:sym typeface="Times New Roman"/>
              </a:rPr>
              <a:t>March 2013 True Color Composite</a:t>
            </a:r>
            <a:endParaRPr b="1" i="0" sz="1400" u="none" cap="none" strike="noStrike">
              <a:solidFill>
                <a:srgbClr val="000000"/>
              </a:solidFill>
              <a:latin typeface="Arial"/>
              <a:ea typeface="Arial"/>
              <a:cs typeface="Arial"/>
              <a:sym typeface="Arial"/>
            </a:endParaRPr>
          </a:p>
        </p:txBody>
      </p:sp>
      <p:sp>
        <p:nvSpPr>
          <p:cNvPr id="96" name="Google Shape;96;p1"/>
          <p:cNvSpPr txBox="1"/>
          <p:nvPr/>
        </p:nvSpPr>
        <p:spPr>
          <a:xfrm>
            <a:off x="11311882" y="30364015"/>
            <a:ext cx="6257400" cy="831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Arial"/>
              <a:buNone/>
            </a:pPr>
            <a:r>
              <a:rPr b="1" i="0" lang="en-US" sz="2400" u="none" cap="none" strike="noStrike">
                <a:solidFill>
                  <a:schemeClr val="dk1"/>
                </a:solidFill>
                <a:latin typeface="Times New Roman"/>
                <a:ea typeface="Times New Roman"/>
                <a:cs typeface="Times New Roman"/>
                <a:sym typeface="Times New Roman"/>
              </a:rPr>
              <a:t>March 2022 True Color Composite</a:t>
            </a:r>
            <a:endParaRPr b="1"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97" name="Google Shape;97;p1"/>
          <p:cNvSpPr txBox="1"/>
          <p:nvPr/>
        </p:nvSpPr>
        <p:spPr>
          <a:xfrm>
            <a:off x="242550" y="9648450"/>
            <a:ext cx="19187100" cy="15377100"/>
          </a:xfrm>
          <a:prstGeom prst="rect">
            <a:avLst/>
          </a:prstGeom>
          <a:noFill/>
          <a:ln cap="flat" cmpd="sng" w="76200">
            <a:solidFill>
              <a:srgbClr val="000000"/>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1100"/>
              <a:buFont typeface="Arial"/>
              <a:buNone/>
            </a:pPr>
            <a:r>
              <a:rPr b="1" i="0" lang="en-US" sz="2500" u="sng" cap="none" strike="noStrike">
                <a:solidFill>
                  <a:schemeClr val="dk1"/>
                </a:solidFill>
                <a:latin typeface="Times New Roman"/>
                <a:ea typeface="Times New Roman"/>
                <a:cs typeface="Times New Roman"/>
                <a:sym typeface="Times New Roman"/>
              </a:rPr>
              <a:t>NDVI Analysis</a:t>
            </a:r>
            <a:endParaRPr b="1" sz="2500" u="sng">
              <a:solidFill>
                <a:schemeClr val="dk1"/>
              </a:solidFill>
              <a:latin typeface="Times New Roman"/>
              <a:ea typeface="Times New Roman"/>
              <a:cs typeface="Times New Roman"/>
              <a:sym typeface="Times New Roman"/>
            </a:endParaRPr>
          </a:p>
          <a:p>
            <a:pPr indent="0" lvl="0" marL="0" marR="0" rtl="0" algn="just">
              <a:lnSpc>
                <a:spcPct val="100000"/>
              </a:lnSpc>
              <a:spcBef>
                <a:spcPts val="0"/>
              </a:spcBef>
              <a:spcAft>
                <a:spcPts val="0"/>
              </a:spcAft>
              <a:buClr>
                <a:schemeClr val="dk1"/>
              </a:buClr>
              <a:buSzPts val="1100"/>
              <a:buFont typeface="Arial"/>
              <a:buNone/>
            </a:pPr>
            <a:r>
              <a:rPr lang="en-US" sz="2200">
                <a:solidFill>
                  <a:schemeClr val="dk1"/>
                </a:solidFill>
                <a:latin typeface="Times New Roman"/>
                <a:ea typeface="Times New Roman"/>
                <a:cs typeface="Times New Roman"/>
                <a:sym typeface="Times New Roman"/>
              </a:rPr>
              <a:t>The </a:t>
            </a:r>
            <a:r>
              <a:rPr b="1" lang="en-US" sz="2200">
                <a:solidFill>
                  <a:schemeClr val="dk1"/>
                </a:solidFill>
                <a:latin typeface="Times New Roman"/>
                <a:ea typeface="Times New Roman"/>
                <a:cs typeface="Times New Roman"/>
                <a:sym typeface="Times New Roman"/>
              </a:rPr>
              <a:t>Normalized Difference Vegetation Index</a:t>
            </a:r>
            <a:r>
              <a:rPr lang="en-US" sz="2200">
                <a:solidFill>
                  <a:schemeClr val="dk1"/>
                </a:solidFill>
                <a:latin typeface="Times New Roman"/>
                <a:ea typeface="Times New Roman"/>
                <a:cs typeface="Times New Roman"/>
                <a:sym typeface="Times New Roman"/>
              </a:rPr>
              <a:t> (NDVI) is a valuable tool for assessing vegetation health. It utilizes the near-infrared and red wavelengths, as healthy vegetation reflects more infrared light than red light. The NDVI formula is: NDVI = (pNIR - pRED) / (pNIR + pRED). To better visualize changes in vegetation cover between images, we adjusted the percent difference thresholds. For the 2017-2022 map, a 10% change was used, while a 1% change was used for the 2013-2017 map (increased sensitivity for earlier, potentially subtler changes). Green areas on the NDVI maps represent areas of vegetation growth, while red areas indicate deforestation.Our analysis reveals a significant increase in deforestation from 2013 to 2017, with minimal evidence of vegetation growth during this period. However, the comparison between 2017 and 2022 shows a promising shift: deforestation appears to have slowed down, accompanied by signs of increased vegetation regrowth.</a:t>
            </a:r>
            <a:endParaRPr sz="22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t/>
            </a:r>
            <a:endParaRPr sz="2200">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1100"/>
              <a:buFont typeface="Arial"/>
              <a:buNone/>
            </a:pPr>
            <a:r>
              <a:t/>
            </a:r>
            <a:endParaRPr sz="2200">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1100"/>
              <a:buFont typeface="Arial"/>
              <a:buNone/>
            </a:pPr>
            <a:r>
              <a:t/>
            </a:r>
            <a:endParaRPr sz="2200">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1100"/>
              <a:buFont typeface="Arial"/>
              <a:buNone/>
            </a:pPr>
            <a:r>
              <a:t/>
            </a:r>
            <a:endParaRPr sz="2200">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1100"/>
              <a:buFont typeface="Arial"/>
              <a:buNone/>
            </a:pPr>
            <a:r>
              <a:t/>
            </a:r>
            <a:endParaRPr sz="2200">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1100"/>
              <a:buFont typeface="Arial"/>
              <a:buNone/>
            </a:pPr>
            <a:r>
              <a:t/>
            </a:r>
            <a:endParaRPr sz="2200">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1100"/>
              <a:buFont typeface="Arial"/>
              <a:buNone/>
            </a:pPr>
            <a:r>
              <a:t/>
            </a:r>
            <a:endParaRPr sz="2200">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1100"/>
              <a:buFont typeface="Arial"/>
              <a:buNone/>
            </a:pPr>
            <a:r>
              <a:t/>
            </a:r>
            <a:endParaRPr sz="2200">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1100"/>
              <a:buFont typeface="Arial"/>
              <a:buNone/>
            </a:pPr>
            <a:r>
              <a:t/>
            </a:r>
            <a:endParaRPr sz="2200">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1100"/>
              <a:buFont typeface="Arial"/>
              <a:buNone/>
            </a:pPr>
            <a:r>
              <a:t/>
            </a:r>
            <a:endParaRPr sz="2200">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1100"/>
              <a:buFont typeface="Arial"/>
              <a:buNone/>
            </a:pPr>
            <a:r>
              <a:t/>
            </a:r>
            <a:endParaRPr sz="2200">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1100"/>
              <a:buFont typeface="Arial"/>
              <a:buNone/>
            </a:pPr>
            <a:r>
              <a:t/>
            </a:r>
            <a:endParaRPr sz="2200">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1100"/>
              <a:buFont typeface="Arial"/>
              <a:buNone/>
            </a:pPr>
            <a:r>
              <a:rPr lang="en-US" sz="2200">
                <a:solidFill>
                  <a:schemeClr val="dk1"/>
                </a:solidFill>
                <a:latin typeface="Times New Roman"/>
                <a:ea typeface="Times New Roman"/>
                <a:cs typeface="Times New Roman"/>
                <a:sym typeface="Times New Roman"/>
              </a:rPr>
              <a:t>						</a:t>
            </a:r>
            <a:r>
              <a:rPr b="1" lang="en-US" sz="2200">
                <a:solidFill>
                  <a:schemeClr val="dk1"/>
                </a:solidFill>
                <a:latin typeface="Times New Roman"/>
                <a:ea typeface="Times New Roman"/>
                <a:cs typeface="Times New Roman"/>
                <a:sym typeface="Times New Roman"/>
              </a:rPr>
              <a:t>2013 NDVI</a:t>
            </a:r>
            <a:endParaRPr b="1" sz="2200">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1100"/>
              <a:buFont typeface="Arial"/>
              <a:buNone/>
            </a:pPr>
            <a:r>
              <a:t/>
            </a:r>
            <a:endParaRPr sz="2200">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1100"/>
              <a:buFont typeface="Arial"/>
              <a:buNone/>
            </a:pPr>
            <a:r>
              <a:t/>
            </a:r>
            <a:endParaRPr sz="2200">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1100"/>
              <a:buFont typeface="Arial"/>
              <a:buNone/>
            </a:pPr>
            <a:r>
              <a:t/>
            </a:r>
            <a:endParaRPr sz="2200">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1100"/>
              <a:buFont typeface="Arial"/>
              <a:buNone/>
            </a:pPr>
            <a:r>
              <a:t/>
            </a:r>
            <a:endParaRPr sz="2200">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1100"/>
              <a:buFont typeface="Arial"/>
              <a:buNone/>
            </a:pPr>
            <a:r>
              <a:t/>
            </a:r>
            <a:endParaRPr sz="2200">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1100"/>
              <a:buFont typeface="Arial"/>
              <a:buNone/>
            </a:pPr>
            <a:r>
              <a:t/>
            </a:r>
            <a:endParaRPr sz="2200">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1100"/>
              <a:buFont typeface="Arial"/>
              <a:buNone/>
            </a:pPr>
            <a:r>
              <a:t/>
            </a:r>
            <a:endParaRPr sz="2200">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1100"/>
              <a:buFont typeface="Arial"/>
              <a:buNone/>
            </a:pPr>
            <a:r>
              <a:t/>
            </a:r>
            <a:endParaRPr sz="2200">
              <a:solidFill>
                <a:schemeClr val="dk1"/>
              </a:solidFill>
              <a:latin typeface="Times New Roman"/>
              <a:ea typeface="Times New Roman"/>
              <a:cs typeface="Times New Roman"/>
              <a:sym typeface="Times New Roman"/>
            </a:endParaRPr>
          </a:p>
          <a:p>
            <a:pPr indent="0" lvl="0" marL="0" rtl="0" algn="ctr">
              <a:spcBef>
                <a:spcPts val="0"/>
              </a:spcBef>
              <a:spcAft>
                <a:spcPts val="0"/>
              </a:spcAft>
              <a:buClr>
                <a:srgbClr val="000000"/>
              </a:buClr>
              <a:buSzPts val="2200"/>
              <a:buFont typeface="Arial"/>
              <a:buNone/>
            </a:pPr>
            <a:r>
              <a:t/>
            </a:r>
            <a:endParaRPr b="1" sz="2200">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1100"/>
              <a:buFont typeface="Arial"/>
              <a:buNone/>
            </a:pPr>
            <a:r>
              <a:t/>
            </a:r>
            <a:endParaRPr sz="2200">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1100"/>
              <a:buFont typeface="Arial"/>
              <a:buNone/>
            </a:pPr>
            <a:r>
              <a:t/>
            </a:r>
            <a:endParaRPr sz="2200">
              <a:solidFill>
                <a:schemeClr val="dk1"/>
              </a:solidFill>
              <a:latin typeface="Times New Roman"/>
              <a:ea typeface="Times New Roman"/>
              <a:cs typeface="Times New Roman"/>
              <a:sym typeface="Times New Roman"/>
            </a:endParaRPr>
          </a:p>
          <a:p>
            <a:pPr indent="0" lvl="0" marL="2743200" marR="0" rtl="0" algn="l">
              <a:lnSpc>
                <a:spcPct val="100000"/>
              </a:lnSpc>
              <a:spcBef>
                <a:spcPts val="0"/>
              </a:spcBef>
              <a:spcAft>
                <a:spcPts val="0"/>
              </a:spcAft>
              <a:buClr>
                <a:schemeClr val="dk1"/>
              </a:buClr>
              <a:buSzPts val="1100"/>
              <a:buFont typeface="Arial"/>
              <a:buNone/>
            </a:pPr>
            <a:r>
              <a:rPr b="1" lang="en-US" sz="2200">
                <a:solidFill>
                  <a:schemeClr val="dk1"/>
                </a:solidFill>
                <a:latin typeface="Times New Roman"/>
                <a:ea typeface="Times New Roman"/>
                <a:cs typeface="Times New Roman"/>
                <a:sym typeface="Times New Roman"/>
              </a:rPr>
              <a:t>2017 NDVI</a:t>
            </a:r>
            <a:endParaRPr b="1" sz="2200">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1100"/>
              <a:buFont typeface="Arial"/>
              <a:buNone/>
            </a:pPr>
            <a:r>
              <a:t/>
            </a:r>
            <a:endParaRPr sz="2200">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1100"/>
              <a:buFont typeface="Arial"/>
              <a:buNone/>
            </a:pPr>
            <a:r>
              <a:t/>
            </a:r>
            <a:endParaRPr sz="2200">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1100"/>
              <a:buFont typeface="Arial"/>
              <a:buNone/>
            </a:pPr>
            <a:r>
              <a:t/>
            </a:r>
            <a:endParaRPr sz="2200">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1100"/>
              <a:buFont typeface="Arial"/>
              <a:buNone/>
            </a:pPr>
            <a:r>
              <a:t/>
            </a:r>
            <a:endParaRPr sz="2200">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1100"/>
              <a:buFont typeface="Arial"/>
              <a:buNone/>
            </a:pPr>
            <a:r>
              <a:t/>
            </a:r>
            <a:endParaRPr sz="2200">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1100"/>
              <a:buFont typeface="Arial"/>
              <a:buNone/>
            </a:pPr>
            <a:r>
              <a:t/>
            </a:r>
            <a:endParaRPr sz="2200">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1100"/>
              <a:buFont typeface="Arial"/>
              <a:buNone/>
            </a:pPr>
            <a:r>
              <a:t/>
            </a:r>
            <a:endParaRPr sz="2200">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1100"/>
              <a:buFont typeface="Arial"/>
              <a:buNone/>
            </a:pPr>
            <a:r>
              <a:t/>
            </a:r>
            <a:endParaRPr sz="2200">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1100"/>
              <a:buFont typeface="Arial"/>
              <a:buNone/>
            </a:pPr>
            <a:r>
              <a:t/>
            </a:r>
            <a:endParaRPr sz="2200">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1100"/>
              <a:buFont typeface="Arial"/>
              <a:buNone/>
            </a:pPr>
            <a:r>
              <a:t/>
            </a:r>
            <a:endParaRPr sz="2200">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1100"/>
              <a:buFont typeface="Arial"/>
              <a:buNone/>
            </a:pPr>
            <a:r>
              <a:t/>
            </a:r>
            <a:endParaRPr sz="2200">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1100"/>
              <a:buFont typeface="Arial"/>
              <a:buNone/>
            </a:pPr>
            <a:r>
              <a:t/>
            </a:r>
            <a:endParaRPr sz="2200">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1100"/>
              <a:buFont typeface="Arial"/>
              <a:buNone/>
            </a:pPr>
            <a:r>
              <a:rPr lang="en-US" sz="2200">
                <a:solidFill>
                  <a:schemeClr val="dk1"/>
                </a:solidFill>
                <a:latin typeface="Times New Roman"/>
                <a:ea typeface="Times New Roman"/>
                <a:cs typeface="Times New Roman"/>
                <a:sym typeface="Times New Roman"/>
              </a:rPr>
              <a:t>						  </a:t>
            </a:r>
            <a:r>
              <a:rPr b="1" lang="en-US" sz="2200">
                <a:solidFill>
                  <a:schemeClr val="dk1"/>
                </a:solidFill>
                <a:latin typeface="Times New Roman"/>
                <a:ea typeface="Times New Roman"/>
                <a:cs typeface="Times New Roman"/>
                <a:sym typeface="Times New Roman"/>
              </a:rPr>
              <a:t>2022 NDVI</a:t>
            </a:r>
            <a:endParaRPr b="1" sz="2200">
              <a:solidFill>
                <a:schemeClr val="dk1"/>
              </a:solidFill>
              <a:latin typeface="Times New Roman"/>
              <a:ea typeface="Times New Roman"/>
              <a:cs typeface="Times New Roman"/>
              <a:sym typeface="Times New Roman"/>
            </a:endParaRPr>
          </a:p>
        </p:txBody>
      </p:sp>
      <p:pic>
        <p:nvPicPr>
          <p:cNvPr id="98" name="Google Shape;98;p1"/>
          <p:cNvPicPr preferRelativeResize="0"/>
          <p:nvPr/>
        </p:nvPicPr>
        <p:blipFill rotWithShape="1">
          <a:blip r:embed="rId11">
            <a:alphaModFix/>
          </a:blip>
          <a:srcRect b="0" l="0" r="0" t="0"/>
          <a:stretch/>
        </p:blipFill>
        <p:spPr>
          <a:xfrm>
            <a:off x="31613700" y="5592925"/>
            <a:ext cx="8236951" cy="5851199"/>
          </a:xfrm>
          <a:prstGeom prst="rect">
            <a:avLst/>
          </a:prstGeom>
          <a:noFill/>
          <a:ln>
            <a:noFill/>
          </a:ln>
        </p:spPr>
      </p:pic>
      <p:pic>
        <p:nvPicPr>
          <p:cNvPr id="99" name="Google Shape;99;p1"/>
          <p:cNvPicPr preferRelativeResize="0"/>
          <p:nvPr/>
        </p:nvPicPr>
        <p:blipFill rotWithShape="1">
          <a:blip r:embed="rId12">
            <a:alphaModFix/>
          </a:blip>
          <a:srcRect b="0" l="0" r="0" t="0"/>
          <a:stretch/>
        </p:blipFill>
        <p:spPr>
          <a:xfrm>
            <a:off x="31613700" y="12035250"/>
            <a:ext cx="8236950" cy="6024174"/>
          </a:xfrm>
          <a:prstGeom prst="rect">
            <a:avLst/>
          </a:prstGeom>
          <a:noFill/>
          <a:ln>
            <a:noFill/>
          </a:ln>
        </p:spPr>
      </p:pic>
      <p:pic>
        <p:nvPicPr>
          <p:cNvPr id="100" name="Google Shape;100;p1"/>
          <p:cNvPicPr preferRelativeResize="0"/>
          <p:nvPr/>
        </p:nvPicPr>
        <p:blipFill rotWithShape="1">
          <a:blip r:embed="rId13">
            <a:alphaModFix/>
          </a:blip>
          <a:srcRect b="0" l="0" r="0" t="0"/>
          <a:stretch/>
        </p:blipFill>
        <p:spPr>
          <a:xfrm>
            <a:off x="31613700" y="18650550"/>
            <a:ext cx="8236950" cy="5548875"/>
          </a:xfrm>
          <a:prstGeom prst="rect">
            <a:avLst/>
          </a:prstGeom>
          <a:noFill/>
          <a:ln>
            <a:noFill/>
          </a:ln>
        </p:spPr>
      </p:pic>
      <p:sp>
        <p:nvSpPr>
          <p:cNvPr id="101" name="Google Shape;101;p1"/>
          <p:cNvSpPr txBox="1"/>
          <p:nvPr/>
        </p:nvSpPr>
        <p:spPr>
          <a:xfrm>
            <a:off x="4700450" y="0"/>
            <a:ext cx="32179200" cy="1616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5300"/>
              <a:buFont typeface="Arial"/>
              <a:buNone/>
            </a:pPr>
            <a:r>
              <a:rPr b="1" i="0" lang="en-US" sz="5300" u="sng" cap="none" strike="noStrike">
                <a:solidFill>
                  <a:schemeClr val="dk1"/>
                </a:solidFill>
                <a:latin typeface="Times New Roman"/>
                <a:ea typeface="Times New Roman"/>
                <a:cs typeface="Times New Roman"/>
                <a:sym typeface="Times New Roman"/>
              </a:rPr>
              <a:t>Brazilian Amazon Land Change Analysis 2013-2022</a:t>
            </a:r>
            <a:endParaRPr b="1" i="0" sz="5300" u="sng" cap="none" strike="noStrike">
              <a:solidFill>
                <a:schemeClr val="dk1"/>
              </a:solidFill>
              <a:latin typeface="Times New Roman"/>
              <a:ea typeface="Times New Roman"/>
              <a:cs typeface="Times New Roman"/>
              <a:sym typeface="Times New Roman"/>
            </a:endParaRPr>
          </a:p>
          <a:p>
            <a:pPr indent="0" lvl="0" marL="0" marR="0" rtl="0" algn="ctr">
              <a:lnSpc>
                <a:spcPct val="100000"/>
              </a:lnSpc>
              <a:spcBef>
                <a:spcPts val="0"/>
              </a:spcBef>
              <a:spcAft>
                <a:spcPts val="0"/>
              </a:spcAft>
              <a:buClr>
                <a:srgbClr val="000000"/>
              </a:buClr>
              <a:buSzPts val="4700"/>
              <a:buFont typeface="Arial"/>
              <a:buNone/>
            </a:pPr>
            <a:r>
              <a:rPr b="0" i="0" lang="en-US" sz="4000" u="none" cap="none" strike="noStrike">
                <a:solidFill>
                  <a:schemeClr val="dk1"/>
                </a:solidFill>
                <a:latin typeface="Times New Roman"/>
                <a:ea typeface="Times New Roman"/>
                <a:cs typeface="Times New Roman"/>
                <a:sym typeface="Times New Roman"/>
              </a:rPr>
              <a:t>Alex Hudak,Vichakshan Maturu, Anish Jayewardene</a:t>
            </a:r>
            <a:endParaRPr b="0" i="0" sz="4000" u="none" cap="none" strike="noStrike">
              <a:solidFill>
                <a:schemeClr val="dk1"/>
              </a:solidFill>
              <a:latin typeface="Times New Roman"/>
              <a:ea typeface="Times New Roman"/>
              <a:cs typeface="Times New Roman"/>
              <a:sym typeface="Times New Roman"/>
            </a:endParaRPr>
          </a:p>
        </p:txBody>
      </p:sp>
      <p:pic>
        <p:nvPicPr>
          <p:cNvPr id="102" name="Google Shape;102;p1"/>
          <p:cNvPicPr preferRelativeResize="0"/>
          <p:nvPr/>
        </p:nvPicPr>
        <p:blipFill rotWithShape="1">
          <a:blip r:embed="rId14">
            <a:alphaModFix/>
          </a:blip>
          <a:srcRect b="0" l="0" r="0" t="0"/>
          <a:stretch/>
        </p:blipFill>
        <p:spPr>
          <a:xfrm>
            <a:off x="8310875" y="12187550"/>
            <a:ext cx="10439000" cy="6024175"/>
          </a:xfrm>
          <a:prstGeom prst="rect">
            <a:avLst/>
          </a:prstGeom>
          <a:noFill/>
          <a:ln>
            <a:noFill/>
          </a:ln>
        </p:spPr>
      </p:pic>
      <p:pic>
        <p:nvPicPr>
          <p:cNvPr id="103" name="Google Shape;103;p1"/>
          <p:cNvPicPr preferRelativeResize="0"/>
          <p:nvPr/>
        </p:nvPicPr>
        <p:blipFill rotWithShape="1">
          <a:blip r:embed="rId15">
            <a:alphaModFix/>
          </a:blip>
          <a:srcRect b="0" l="0" r="0" t="0"/>
          <a:stretch/>
        </p:blipFill>
        <p:spPr>
          <a:xfrm>
            <a:off x="8310875" y="18679825"/>
            <a:ext cx="10439000" cy="5737225"/>
          </a:xfrm>
          <a:prstGeom prst="rect">
            <a:avLst/>
          </a:prstGeom>
          <a:noFill/>
          <a:ln>
            <a:noFill/>
          </a:ln>
        </p:spPr>
      </p:pic>
      <p:sp>
        <p:nvSpPr>
          <p:cNvPr id="104" name="Google Shape;104;p1"/>
          <p:cNvSpPr txBox="1"/>
          <p:nvPr/>
        </p:nvSpPr>
        <p:spPr>
          <a:xfrm>
            <a:off x="24971675" y="1542100"/>
            <a:ext cx="15096900" cy="3507900"/>
          </a:xfrm>
          <a:prstGeom prst="rect">
            <a:avLst/>
          </a:prstGeom>
          <a:noFill/>
          <a:ln cap="flat" cmpd="sng" w="7620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200"/>
              <a:buFont typeface="Arial"/>
              <a:buNone/>
            </a:pPr>
            <a:r>
              <a:rPr lang="en-US" sz="2200">
                <a:solidFill>
                  <a:schemeClr val="dk1"/>
                </a:solidFill>
                <a:latin typeface="Times New Roman"/>
                <a:ea typeface="Times New Roman"/>
                <a:cs typeface="Times New Roman"/>
                <a:sym typeface="Times New Roman"/>
              </a:rPr>
              <a:t> 														</a:t>
            </a:r>
            <a:r>
              <a:rPr b="1" i="0" lang="en-US" sz="2500" u="sng" cap="none" strike="noStrike">
                <a:solidFill>
                  <a:schemeClr val="dk1"/>
                </a:solidFill>
                <a:latin typeface="Times New Roman"/>
                <a:ea typeface="Times New Roman"/>
                <a:cs typeface="Times New Roman"/>
                <a:sym typeface="Times New Roman"/>
              </a:rPr>
              <a:t>Image Classification </a:t>
            </a:r>
            <a:br>
              <a:rPr b="0" i="0" lang="en-US" sz="2200" u="none" cap="none" strike="noStrike">
                <a:solidFill>
                  <a:schemeClr val="dk1"/>
                </a:solidFill>
                <a:latin typeface="Times New Roman"/>
                <a:ea typeface="Times New Roman"/>
                <a:cs typeface="Times New Roman"/>
                <a:sym typeface="Times New Roman"/>
              </a:rPr>
            </a:br>
            <a:r>
              <a:rPr lang="en-US" sz="2200">
                <a:solidFill>
                  <a:schemeClr val="dk1"/>
                </a:solidFill>
                <a:latin typeface="Times New Roman"/>
                <a:ea typeface="Times New Roman"/>
                <a:cs typeface="Times New Roman"/>
                <a:sym typeface="Times New Roman"/>
              </a:rPr>
              <a:t>To gain a deeper understanding and visualization of the study area, we performed a supervised classification using the minimum distance algorithm. We opted for this method over maximum likelihood due to its superior precision in our case. When we employed maximum likelihood, the output deviated significantly from our expectations, with most areas classified as water or urban, which contradicted reality. We established seven distinct classes for the classification: water, clouds, cloud shadows, urban areas, roads, cutdown areas (deforested land), and forest. For each class, we carefully selected training sites: four for clouds, cloud shadows, water, and urban areas, and two for forests and roads. This resulted in approximately 28 training sites for the 2013 data, 26 for 2017, and 35 for 2022. Leveraging these training sites, we were able to group image pixels into the seven designated classes, generating a supervised classification map. This map significantly enhanced our ability to visualize the landscape and identify the impacts of deforestation and urban sprawl within the Amazon region from May 2013 to May 2022</a:t>
            </a:r>
            <a:r>
              <a:rPr b="1" lang="en-US" sz="1100">
                <a:solidFill>
                  <a:schemeClr val="dk1"/>
                </a:solidFill>
              </a:rPr>
              <a:t>.</a:t>
            </a:r>
            <a:endParaRPr b="1" sz="1100">
              <a:solidFill>
                <a:schemeClr val="dk1"/>
              </a:solidFill>
            </a:endParaRPr>
          </a:p>
          <a:p>
            <a:pPr indent="0" lvl="0" marL="0" marR="0" rtl="0" algn="l">
              <a:lnSpc>
                <a:spcPct val="100000"/>
              </a:lnSpc>
              <a:spcBef>
                <a:spcPts val="0"/>
              </a:spcBef>
              <a:spcAft>
                <a:spcPts val="0"/>
              </a:spcAft>
              <a:buClr>
                <a:srgbClr val="000000"/>
              </a:buClr>
              <a:buSzPts val="2200"/>
              <a:buFont typeface="Arial"/>
              <a:buNone/>
            </a:pPr>
            <a:r>
              <a:t/>
            </a:r>
            <a:endParaRPr sz="2200">
              <a:solidFill>
                <a:schemeClr val="dk1"/>
              </a:solidFill>
              <a:latin typeface="Times New Roman"/>
              <a:ea typeface="Times New Roman"/>
              <a:cs typeface="Times New Roman"/>
              <a:sym typeface="Times New Roman"/>
            </a:endParaRPr>
          </a:p>
        </p:txBody>
      </p:sp>
      <p:sp>
        <p:nvSpPr>
          <p:cNvPr id="105" name="Google Shape;105;p1"/>
          <p:cNvSpPr/>
          <p:nvPr/>
        </p:nvSpPr>
        <p:spPr>
          <a:xfrm>
            <a:off x="22001675" y="5740075"/>
            <a:ext cx="2112900" cy="3553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pic>
        <p:nvPicPr>
          <p:cNvPr id="106" name="Google Shape;106;p1"/>
          <p:cNvPicPr preferRelativeResize="0"/>
          <p:nvPr/>
        </p:nvPicPr>
        <p:blipFill rotWithShape="1">
          <a:blip r:embed="rId16">
            <a:alphaModFix/>
          </a:blip>
          <a:srcRect b="0" l="0" r="0" t="0"/>
          <a:stretch/>
        </p:blipFill>
        <p:spPr>
          <a:xfrm>
            <a:off x="22085058" y="6272059"/>
            <a:ext cx="1946270" cy="2944205"/>
          </a:xfrm>
          <a:prstGeom prst="rect">
            <a:avLst/>
          </a:prstGeom>
          <a:noFill/>
          <a:ln>
            <a:noFill/>
          </a:ln>
        </p:spPr>
      </p:pic>
      <p:sp>
        <p:nvSpPr>
          <p:cNvPr id="107" name="Google Shape;107;p1"/>
          <p:cNvSpPr txBox="1"/>
          <p:nvPr/>
        </p:nvSpPr>
        <p:spPr>
          <a:xfrm>
            <a:off x="22057996" y="5740075"/>
            <a:ext cx="2000400" cy="63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n-US" sz="3000" u="sng" cap="none" strike="noStrike">
                <a:solidFill>
                  <a:schemeClr val="dk1"/>
                </a:solidFill>
                <a:latin typeface="Times New Roman"/>
                <a:ea typeface="Times New Roman"/>
                <a:cs typeface="Times New Roman"/>
                <a:sym typeface="Times New Roman"/>
              </a:rPr>
              <a:t>Legend:</a:t>
            </a:r>
            <a:endParaRPr b="1" i="0" sz="3000" u="sng" cap="none" strike="noStrike">
              <a:solidFill>
                <a:schemeClr val="dk1"/>
              </a:solidFill>
              <a:latin typeface="Times New Roman"/>
              <a:ea typeface="Times New Roman"/>
              <a:cs typeface="Times New Roman"/>
              <a:sym typeface="Times New Roman"/>
            </a:endParaRPr>
          </a:p>
        </p:txBody>
      </p:sp>
      <p:sp>
        <p:nvSpPr>
          <p:cNvPr id="108" name="Google Shape;108;p1"/>
          <p:cNvSpPr txBox="1"/>
          <p:nvPr/>
        </p:nvSpPr>
        <p:spPr>
          <a:xfrm>
            <a:off x="18557900" y="25025550"/>
            <a:ext cx="4609500" cy="5851200"/>
          </a:xfrm>
          <a:prstGeom prst="rect">
            <a:avLst/>
          </a:prstGeom>
          <a:noFill/>
          <a:ln cap="flat" cmpd="sng" w="7620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1" i="0" lang="en-US" sz="3000" u="sng" cap="none" strike="noStrike">
                <a:solidFill>
                  <a:schemeClr val="dk1"/>
                </a:solidFill>
                <a:latin typeface="Times New Roman"/>
                <a:ea typeface="Times New Roman"/>
                <a:cs typeface="Times New Roman"/>
                <a:sym typeface="Times New Roman"/>
              </a:rPr>
              <a:t>Accuracy Assessment</a:t>
            </a:r>
            <a:endParaRPr b="1" i="0" sz="3000" u="sng" cap="none" strike="noStrike">
              <a:solidFill>
                <a:schemeClr val="dk1"/>
              </a:solidFill>
              <a:latin typeface="Times New Roman"/>
              <a:ea typeface="Times New Roman"/>
              <a:cs typeface="Times New Roman"/>
              <a:sym typeface="Times New Roman"/>
            </a:endParaRPr>
          </a:p>
          <a:p>
            <a:pPr indent="0" lvl="0" marL="0" rtl="0" algn="l">
              <a:lnSpc>
                <a:spcPct val="100000"/>
              </a:lnSpc>
              <a:spcBef>
                <a:spcPts val="1200"/>
              </a:spcBef>
              <a:spcAft>
                <a:spcPts val="1200"/>
              </a:spcAft>
              <a:buClr>
                <a:schemeClr val="dk1"/>
              </a:buClr>
              <a:buSzPts val="1100"/>
              <a:buFont typeface="Arial"/>
              <a:buNone/>
            </a:pPr>
            <a:r>
              <a:rPr lang="en-US" sz="2200">
                <a:solidFill>
                  <a:schemeClr val="dk1"/>
                </a:solidFill>
                <a:latin typeface="Times New Roman"/>
                <a:ea typeface="Times New Roman"/>
                <a:cs typeface="Times New Roman"/>
                <a:sym typeface="Times New Roman"/>
              </a:rPr>
              <a:t>To validate our supervised classification, we compared results with reference images from Google Earth Pro (25 points per year across 2013, 2017, 2022 images). Overall accuracy was 68% in 2013, decreasing to 56% in 2017, before recovering to 68% in 2022. Spectral similarities between cloud shadows/water, forest edges/cutdown areas, and roads/settlements posed the biggest challenges.</a:t>
            </a:r>
            <a:endParaRPr sz="2200">
              <a:solidFill>
                <a:schemeClr val="dk1"/>
              </a:solidFill>
              <a:latin typeface="Times New Roman"/>
              <a:ea typeface="Times New Roman"/>
              <a:cs typeface="Times New Roman"/>
              <a:sym typeface="Times New Roman"/>
            </a:endParaRPr>
          </a:p>
        </p:txBody>
      </p:sp>
      <p:sp>
        <p:nvSpPr>
          <p:cNvPr id="109" name="Google Shape;109;p1"/>
          <p:cNvSpPr txBox="1"/>
          <p:nvPr/>
        </p:nvSpPr>
        <p:spPr>
          <a:xfrm>
            <a:off x="29974800" y="25066925"/>
            <a:ext cx="10258800" cy="5802600"/>
          </a:xfrm>
          <a:prstGeom prst="rect">
            <a:avLst/>
          </a:prstGeom>
          <a:noFill/>
          <a:ln cap="flat" cmpd="sng" w="7620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1" i="0" lang="en-US" sz="3000" u="sng" cap="none" strike="noStrike">
                <a:solidFill>
                  <a:schemeClr val="dk1"/>
                </a:solidFill>
                <a:latin typeface="Times New Roman"/>
                <a:ea typeface="Times New Roman"/>
                <a:cs typeface="Times New Roman"/>
                <a:sym typeface="Times New Roman"/>
              </a:rPr>
              <a:t>Conclusion</a:t>
            </a:r>
            <a:endParaRPr b="1" i="0" sz="3000" u="sng" cap="none" strike="noStrike">
              <a:solidFill>
                <a:schemeClr val="dk1"/>
              </a:solidFill>
              <a:latin typeface="Times New Roman"/>
              <a:ea typeface="Times New Roman"/>
              <a:cs typeface="Times New Roman"/>
              <a:sym typeface="Times New Roman"/>
            </a:endParaRPr>
          </a:p>
          <a:p>
            <a:pPr indent="0" lvl="0" marL="381000" marR="381000" rtl="0" algn="l">
              <a:lnSpc>
                <a:spcPct val="100000"/>
              </a:lnSpc>
              <a:spcBef>
                <a:spcPts val="1200"/>
              </a:spcBef>
              <a:spcAft>
                <a:spcPts val="0"/>
              </a:spcAft>
              <a:buClr>
                <a:schemeClr val="dk1"/>
              </a:buClr>
              <a:buSzPts val="1100"/>
              <a:buFont typeface="Arial"/>
              <a:buNone/>
            </a:pPr>
            <a:r>
              <a:rPr lang="en-US" sz="2200">
                <a:solidFill>
                  <a:schemeClr val="dk1"/>
                </a:solidFill>
                <a:latin typeface="Times New Roman"/>
                <a:ea typeface="Times New Roman"/>
                <a:cs typeface="Times New Roman"/>
                <a:sym typeface="Times New Roman"/>
              </a:rPr>
              <a:t>Employing remote sensing techniques, this study investigated deforestation patterns within a designated "fish-bone" region of the Brazilian Amazon rainforest. The primary objectives were to identify areas exhibiting deforestation, quantify the extent of deforested land, and analyze land-use changes over a specified timeframe (2013-2022). The initial stage involved image enhancement to facilitate the differentiation of various landscape features, primarily vegetation, urban areas, and agricultural land.</a:t>
            </a:r>
            <a:endParaRPr sz="2200">
              <a:solidFill>
                <a:schemeClr val="dk1"/>
              </a:solidFill>
              <a:latin typeface="Times New Roman"/>
              <a:ea typeface="Times New Roman"/>
              <a:cs typeface="Times New Roman"/>
              <a:sym typeface="Times New Roman"/>
            </a:endParaRPr>
          </a:p>
          <a:p>
            <a:pPr indent="0" lvl="0" marL="381000" marR="381000" rtl="0" algn="l">
              <a:lnSpc>
                <a:spcPct val="100000"/>
              </a:lnSpc>
              <a:spcBef>
                <a:spcPts val="1200"/>
              </a:spcBef>
              <a:spcAft>
                <a:spcPts val="0"/>
              </a:spcAft>
              <a:buClr>
                <a:schemeClr val="dk1"/>
              </a:buClr>
              <a:buSzPts val="1100"/>
              <a:buFont typeface="Arial"/>
              <a:buNone/>
            </a:pPr>
            <a:r>
              <a:rPr lang="en-US" sz="2200">
                <a:solidFill>
                  <a:schemeClr val="dk1"/>
                </a:solidFill>
                <a:latin typeface="Times New Roman"/>
                <a:ea typeface="Times New Roman"/>
                <a:cs typeface="Times New Roman"/>
                <a:sym typeface="Times New Roman"/>
              </a:rPr>
              <a:t>Comparative analysis of the classified vegetation areas revealed a significant decline in forest cover from 2013 to 2017, accompanied by an increase in exposed soil and agricultural land. This confirmed the occurrence of large-scale deforestation within the designated study area. However, between 2017 and 2022, significant deforestation continued within and around the "fish-bone" area, alongside signs of  forest regrowth in certain areas.</a:t>
            </a:r>
            <a:endParaRPr sz="2200">
              <a:solidFill>
                <a:schemeClr val="dk1"/>
              </a:solidFill>
              <a:latin typeface="Times New Roman"/>
              <a:ea typeface="Times New Roman"/>
              <a:cs typeface="Times New Roman"/>
              <a:sym typeface="Times New Roman"/>
            </a:endParaRPr>
          </a:p>
          <a:p>
            <a:pPr indent="0" lvl="0" marL="0" marR="0" rtl="0" algn="l">
              <a:lnSpc>
                <a:spcPct val="100000"/>
              </a:lnSpc>
              <a:spcBef>
                <a:spcPts val="1200"/>
              </a:spcBef>
              <a:spcAft>
                <a:spcPts val="0"/>
              </a:spcAft>
              <a:buClr>
                <a:srgbClr val="000000"/>
              </a:buClr>
              <a:buSzPts val="2200"/>
              <a:buFont typeface="Arial"/>
              <a:buNone/>
            </a:pPr>
            <a:r>
              <a:t/>
            </a:r>
            <a:endParaRPr sz="2200">
              <a:solidFill>
                <a:schemeClr val="dk1"/>
              </a:solidFill>
              <a:latin typeface="Times New Roman"/>
              <a:ea typeface="Times New Roman"/>
              <a:cs typeface="Times New Roman"/>
              <a:sym typeface="Times New Roman"/>
            </a:endParaRPr>
          </a:p>
        </p:txBody>
      </p:sp>
      <p:sp>
        <p:nvSpPr>
          <p:cNvPr id="110" name="Google Shape;110;p1"/>
          <p:cNvSpPr txBox="1"/>
          <p:nvPr/>
        </p:nvSpPr>
        <p:spPr>
          <a:xfrm>
            <a:off x="11442528" y="24419150"/>
            <a:ext cx="4821900" cy="461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200"/>
              <a:buFont typeface="Arial"/>
              <a:buNone/>
            </a:pPr>
            <a:r>
              <a:rPr b="1" i="0" lang="en-US" sz="2200" u="none" cap="none" strike="noStrike">
                <a:solidFill>
                  <a:schemeClr val="dk1"/>
                </a:solidFill>
                <a:latin typeface="Times New Roman"/>
                <a:ea typeface="Times New Roman"/>
                <a:cs typeface="Times New Roman"/>
                <a:sym typeface="Times New Roman"/>
              </a:rPr>
              <a:t>2017 → 2022 </a:t>
            </a:r>
            <a:r>
              <a:rPr b="1" lang="en-US" sz="2200">
                <a:solidFill>
                  <a:schemeClr val="dk1"/>
                </a:solidFill>
                <a:latin typeface="Times New Roman"/>
                <a:ea typeface="Times New Roman"/>
                <a:cs typeface="Times New Roman"/>
                <a:sym typeface="Times New Roman"/>
              </a:rPr>
              <a:t>(NDVI Change Analysis)</a:t>
            </a:r>
            <a:endParaRPr b="1" i="0" sz="2200" u="none" cap="none" strike="noStrike">
              <a:solidFill>
                <a:schemeClr val="dk1"/>
              </a:solidFill>
              <a:latin typeface="Times New Roman"/>
              <a:ea typeface="Times New Roman"/>
              <a:cs typeface="Times New Roman"/>
              <a:sym typeface="Times New Roman"/>
            </a:endParaRPr>
          </a:p>
        </p:txBody>
      </p:sp>
      <p:pic>
        <p:nvPicPr>
          <p:cNvPr id="111" name="Google Shape;111;p1"/>
          <p:cNvPicPr preferRelativeResize="0"/>
          <p:nvPr/>
        </p:nvPicPr>
        <p:blipFill rotWithShape="1">
          <a:blip r:embed="rId17">
            <a:alphaModFix/>
          </a:blip>
          <a:srcRect b="0" l="0" r="0" t="0"/>
          <a:stretch/>
        </p:blipFill>
        <p:spPr>
          <a:xfrm>
            <a:off x="827900" y="12438077"/>
            <a:ext cx="6630399" cy="3507873"/>
          </a:xfrm>
          <a:prstGeom prst="rect">
            <a:avLst/>
          </a:prstGeom>
          <a:noFill/>
          <a:ln>
            <a:noFill/>
          </a:ln>
        </p:spPr>
      </p:pic>
      <p:pic>
        <p:nvPicPr>
          <p:cNvPr id="112" name="Google Shape;112;p1"/>
          <p:cNvPicPr preferRelativeResize="0"/>
          <p:nvPr/>
        </p:nvPicPr>
        <p:blipFill rotWithShape="1">
          <a:blip r:embed="rId18">
            <a:alphaModFix/>
          </a:blip>
          <a:srcRect b="0" l="0" r="0" t="0"/>
          <a:stretch/>
        </p:blipFill>
        <p:spPr>
          <a:xfrm>
            <a:off x="827900" y="16601688"/>
            <a:ext cx="6630400" cy="3324624"/>
          </a:xfrm>
          <a:prstGeom prst="rect">
            <a:avLst/>
          </a:prstGeom>
          <a:noFill/>
          <a:ln>
            <a:noFill/>
          </a:ln>
        </p:spPr>
      </p:pic>
      <p:sp>
        <p:nvSpPr>
          <p:cNvPr id="113" name="Google Shape;113;p1"/>
          <p:cNvSpPr txBox="1"/>
          <p:nvPr/>
        </p:nvSpPr>
        <p:spPr>
          <a:xfrm>
            <a:off x="25119878" y="4866700"/>
            <a:ext cx="6445500" cy="2944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200"/>
              <a:buFont typeface="Arial"/>
              <a:buNone/>
            </a:pPr>
            <a:r>
              <a:rPr b="1" i="0" lang="en-US" sz="2200" u="none" cap="none" strike="noStrike">
                <a:solidFill>
                  <a:schemeClr val="dk1"/>
                </a:solidFill>
                <a:latin typeface="Times New Roman"/>
                <a:ea typeface="Times New Roman"/>
                <a:cs typeface="Times New Roman"/>
                <a:sym typeface="Times New Roman"/>
              </a:rPr>
              <a:t> </a:t>
            </a:r>
            <a:endParaRPr b="1" i="0" sz="22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2200"/>
              <a:buFont typeface="Arial"/>
              <a:buNone/>
            </a:pPr>
            <a:r>
              <a:rPr b="1" i="0" lang="en-US" sz="2500" u="sng" cap="none" strike="noStrike">
                <a:solidFill>
                  <a:schemeClr val="dk1"/>
                </a:solidFill>
                <a:latin typeface="Times New Roman"/>
                <a:ea typeface="Times New Roman"/>
                <a:cs typeface="Times New Roman"/>
                <a:sym typeface="Times New Roman"/>
              </a:rPr>
              <a:t>Signature Mean Statistics</a:t>
            </a:r>
            <a:endParaRPr b="1" i="0" sz="2500" u="sng"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1100"/>
              <a:buFont typeface="Arial"/>
              <a:buNone/>
            </a:pPr>
            <a:r>
              <a:rPr b="0" i="0" lang="en-US" sz="2200" u="none" cap="none" strike="noStrike">
                <a:solidFill>
                  <a:schemeClr val="dk1"/>
                </a:solidFill>
                <a:latin typeface="Times New Roman"/>
                <a:ea typeface="Times New Roman"/>
                <a:cs typeface="Times New Roman"/>
                <a:sym typeface="Times New Roman"/>
              </a:rPr>
              <a:t>These are the signatures for our training sites.They are graphs showing the relationship between the</a:t>
            </a:r>
            <a:r>
              <a:rPr lang="en-US" sz="2200">
                <a:solidFill>
                  <a:schemeClr val="dk1"/>
                </a:solidFill>
                <a:latin typeface="Times New Roman"/>
                <a:ea typeface="Times New Roman"/>
                <a:cs typeface="Times New Roman"/>
                <a:sym typeface="Times New Roman"/>
              </a:rPr>
              <a:t> </a:t>
            </a:r>
            <a:r>
              <a:rPr b="0" i="0" lang="en-US" sz="2200" u="none" cap="none" strike="noStrike">
                <a:solidFill>
                  <a:schemeClr val="dk1"/>
                </a:solidFill>
                <a:latin typeface="Times New Roman"/>
                <a:ea typeface="Times New Roman"/>
                <a:cs typeface="Times New Roman"/>
                <a:sym typeface="Times New Roman"/>
              </a:rPr>
              <a:t>bands(layers) and the average reflectance values of the layer (mean).</a:t>
            </a:r>
            <a:endParaRPr b="1" i="0" sz="2200" u="none" cap="none" strike="noStrike">
              <a:solidFill>
                <a:schemeClr val="dk1"/>
              </a:solidFill>
              <a:latin typeface="Times New Roman"/>
              <a:ea typeface="Times New Roman"/>
              <a:cs typeface="Times New Roman"/>
              <a:sym typeface="Times New Roman"/>
            </a:endParaRPr>
          </a:p>
          <a:p>
            <a:pPr indent="0" lvl="0" marL="0" marR="0" rtl="0" algn="l">
              <a:lnSpc>
                <a:spcPct val="115000"/>
              </a:lnSpc>
              <a:spcBef>
                <a:spcPts val="0"/>
              </a:spcBef>
              <a:spcAft>
                <a:spcPts val="0"/>
              </a:spcAft>
              <a:buClr>
                <a:schemeClr val="dk1"/>
              </a:buClr>
              <a:buSzPts val="1100"/>
              <a:buFont typeface="Arial"/>
              <a:buNone/>
            </a:pPr>
            <a:r>
              <a:t/>
            </a:r>
            <a:endParaRPr b="1" i="0" sz="11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200"/>
              <a:buFont typeface="Arial"/>
              <a:buNone/>
            </a:pPr>
            <a:r>
              <a:t/>
            </a:r>
            <a:endParaRPr b="1" i="0" sz="2200" u="none" cap="none" strike="noStrike">
              <a:solidFill>
                <a:schemeClr val="dk1"/>
              </a:solidFill>
              <a:latin typeface="Times New Roman"/>
              <a:ea typeface="Times New Roman"/>
              <a:cs typeface="Times New Roman"/>
              <a:sym typeface="Times New Roman"/>
            </a:endParaRPr>
          </a:p>
        </p:txBody>
      </p:sp>
      <p:pic>
        <p:nvPicPr>
          <p:cNvPr id="114" name="Google Shape;114;p1"/>
          <p:cNvPicPr preferRelativeResize="0"/>
          <p:nvPr/>
        </p:nvPicPr>
        <p:blipFill rotWithShape="1">
          <a:blip r:embed="rId19">
            <a:alphaModFix/>
          </a:blip>
          <a:srcRect b="-4329" l="0" r="0" t="4330"/>
          <a:stretch/>
        </p:blipFill>
        <p:spPr>
          <a:xfrm>
            <a:off x="827900" y="20723638"/>
            <a:ext cx="6630399" cy="3668956"/>
          </a:xfrm>
          <a:prstGeom prst="rect">
            <a:avLst/>
          </a:prstGeom>
          <a:noFill/>
          <a:ln>
            <a:noFill/>
          </a:ln>
        </p:spPr>
      </p:pic>
      <p:pic>
        <p:nvPicPr>
          <p:cNvPr id="115" name="Google Shape;115;p1"/>
          <p:cNvPicPr preferRelativeResize="0"/>
          <p:nvPr/>
        </p:nvPicPr>
        <p:blipFill rotWithShape="1">
          <a:blip r:embed="rId20">
            <a:alphaModFix/>
          </a:blip>
          <a:srcRect b="0" l="0" r="0" t="0"/>
          <a:stretch/>
        </p:blipFill>
        <p:spPr>
          <a:xfrm>
            <a:off x="13393525" y="5898997"/>
            <a:ext cx="7505312" cy="3235365"/>
          </a:xfrm>
          <a:prstGeom prst="rect">
            <a:avLst/>
          </a:prstGeom>
          <a:noFill/>
          <a:ln>
            <a:noFill/>
          </a:ln>
        </p:spPr>
      </p:pic>
      <p:sp>
        <p:nvSpPr>
          <p:cNvPr id="116" name="Google Shape;116;p1"/>
          <p:cNvSpPr/>
          <p:nvPr/>
        </p:nvSpPr>
        <p:spPr>
          <a:xfrm>
            <a:off x="9103538" y="27798266"/>
            <a:ext cx="534900" cy="624600"/>
          </a:xfrm>
          <a:prstGeom prst="rightArrow">
            <a:avLst>
              <a:gd fmla="val 0" name="adj1"/>
              <a:gd fmla="val 5000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highlight>
                <a:schemeClr val="dk1"/>
              </a:highlight>
              <a:latin typeface="Times New Roman"/>
              <a:ea typeface="Times New Roman"/>
              <a:cs typeface="Times New Roman"/>
              <a:sym typeface="Times New Roman"/>
            </a:endParaRPr>
          </a:p>
        </p:txBody>
      </p:sp>
      <p:pic>
        <p:nvPicPr>
          <p:cNvPr id="117" name="Google Shape;117;p1"/>
          <p:cNvPicPr preferRelativeResize="0"/>
          <p:nvPr/>
        </p:nvPicPr>
        <p:blipFill rotWithShape="1">
          <a:blip r:embed="rId21">
            <a:alphaModFix/>
          </a:blip>
          <a:srcRect b="0" l="0" r="0" t="0"/>
          <a:stretch/>
        </p:blipFill>
        <p:spPr>
          <a:xfrm>
            <a:off x="1391715" y="5366150"/>
            <a:ext cx="10439011" cy="3999376"/>
          </a:xfrm>
          <a:prstGeom prst="rect">
            <a:avLst/>
          </a:prstGeom>
          <a:noFill/>
          <a:ln>
            <a:noFill/>
          </a:ln>
        </p:spPr>
      </p:pic>
      <p:sp>
        <p:nvSpPr>
          <p:cNvPr id="118" name="Google Shape;118;p1"/>
          <p:cNvSpPr txBox="1"/>
          <p:nvPr/>
        </p:nvSpPr>
        <p:spPr>
          <a:xfrm>
            <a:off x="35213200" y="5074463"/>
            <a:ext cx="914400" cy="523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200"/>
              <a:buFont typeface="Arial"/>
              <a:buNone/>
            </a:pPr>
            <a:r>
              <a:rPr b="1" i="0" lang="en-US" sz="2200" u="none" cap="none" strike="noStrike">
                <a:solidFill>
                  <a:schemeClr val="dk1"/>
                </a:solidFill>
                <a:latin typeface="Times New Roman"/>
                <a:ea typeface="Times New Roman"/>
                <a:cs typeface="Times New Roman"/>
                <a:sym typeface="Times New Roman"/>
              </a:rPr>
              <a:t>2013</a:t>
            </a:r>
            <a:endParaRPr b="1" i="0" sz="2200" u="none" cap="none" strike="noStrike">
              <a:solidFill>
                <a:schemeClr val="dk1"/>
              </a:solidFill>
              <a:latin typeface="Times New Roman"/>
              <a:ea typeface="Times New Roman"/>
              <a:cs typeface="Times New Roman"/>
              <a:sym typeface="Times New Roman"/>
            </a:endParaRPr>
          </a:p>
        </p:txBody>
      </p:sp>
      <p:sp>
        <p:nvSpPr>
          <p:cNvPr id="119" name="Google Shape;119;p1"/>
          <p:cNvSpPr txBox="1"/>
          <p:nvPr/>
        </p:nvSpPr>
        <p:spPr>
          <a:xfrm>
            <a:off x="35342975" y="11545625"/>
            <a:ext cx="914400" cy="523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200"/>
              <a:buFont typeface="Arial"/>
              <a:buNone/>
            </a:pPr>
            <a:r>
              <a:rPr b="1" i="0" lang="en-US" sz="2200" u="none" cap="none" strike="noStrike">
                <a:solidFill>
                  <a:schemeClr val="dk1"/>
                </a:solidFill>
                <a:latin typeface="Times New Roman"/>
                <a:ea typeface="Times New Roman"/>
                <a:cs typeface="Times New Roman"/>
                <a:sym typeface="Times New Roman"/>
              </a:rPr>
              <a:t>2017</a:t>
            </a:r>
            <a:endParaRPr b="1" i="0" sz="2200" u="none" cap="none" strike="noStrike">
              <a:solidFill>
                <a:schemeClr val="dk1"/>
              </a:solidFill>
              <a:latin typeface="Times New Roman"/>
              <a:ea typeface="Times New Roman"/>
              <a:cs typeface="Times New Roman"/>
              <a:sym typeface="Times New Roman"/>
            </a:endParaRPr>
          </a:p>
        </p:txBody>
      </p:sp>
      <p:sp>
        <p:nvSpPr>
          <p:cNvPr id="120" name="Google Shape;120;p1"/>
          <p:cNvSpPr txBox="1"/>
          <p:nvPr/>
        </p:nvSpPr>
        <p:spPr>
          <a:xfrm>
            <a:off x="35205538" y="18195638"/>
            <a:ext cx="914400" cy="523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200"/>
              <a:buFont typeface="Arial"/>
              <a:buNone/>
            </a:pPr>
            <a:r>
              <a:rPr b="1" i="0" lang="en-US" sz="2200" u="none" cap="none" strike="noStrike">
                <a:solidFill>
                  <a:schemeClr val="dk1"/>
                </a:solidFill>
                <a:latin typeface="Times New Roman"/>
                <a:ea typeface="Times New Roman"/>
                <a:cs typeface="Times New Roman"/>
                <a:sym typeface="Times New Roman"/>
              </a:rPr>
              <a:t>2022</a:t>
            </a:r>
            <a:endParaRPr b="1" i="0" sz="2200" u="none" cap="none" strike="noStrike">
              <a:solidFill>
                <a:schemeClr val="dk1"/>
              </a:solidFill>
              <a:latin typeface="Times New Roman"/>
              <a:ea typeface="Times New Roman"/>
              <a:cs typeface="Times New Roman"/>
              <a:sym typeface="Times New Roman"/>
            </a:endParaRPr>
          </a:p>
        </p:txBody>
      </p:sp>
      <p:sp>
        <p:nvSpPr>
          <p:cNvPr id="121" name="Google Shape;121;p1"/>
          <p:cNvSpPr txBox="1"/>
          <p:nvPr/>
        </p:nvSpPr>
        <p:spPr>
          <a:xfrm>
            <a:off x="10603940" y="18184175"/>
            <a:ext cx="5876100" cy="523200"/>
          </a:xfrm>
          <a:prstGeom prst="rect">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US" sz="2200">
                <a:solidFill>
                  <a:schemeClr val="dk1"/>
                </a:solidFill>
                <a:latin typeface="Times New Roman"/>
                <a:ea typeface="Times New Roman"/>
                <a:cs typeface="Times New Roman"/>
                <a:sym typeface="Times New Roman"/>
              </a:rPr>
              <a:t>2013 →2017 (</a:t>
            </a:r>
            <a:r>
              <a:rPr b="1" lang="en-US" sz="2200">
                <a:solidFill>
                  <a:schemeClr val="dk1"/>
                </a:solidFill>
                <a:latin typeface="Times New Roman"/>
                <a:ea typeface="Times New Roman"/>
                <a:cs typeface="Times New Roman"/>
                <a:sym typeface="Times New Roman"/>
              </a:rPr>
              <a:t>NDVI</a:t>
            </a:r>
            <a:r>
              <a:rPr b="1" lang="en-US" sz="2200">
                <a:solidFill>
                  <a:schemeClr val="dk1"/>
                </a:solidFill>
                <a:latin typeface="Times New Roman"/>
                <a:ea typeface="Times New Roman"/>
                <a:cs typeface="Times New Roman"/>
                <a:sym typeface="Times New Roman"/>
              </a:rPr>
              <a:t> Change Analysis)</a:t>
            </a:r>
            <a:endParaRPr b="1" sz="2200">
              <a:solidFill>
                <a:schemeClr val="dk1"/>
              </a:solidFill>
              <a:latin typeface="Times New Roman"/>
              <a:ea typeface="Times New Roman"/>
              <a:cs typeface="Times New Roman"/>
              <a:sym typeface="Times New Roman"/>
            </a:endParaRPr>
          </a:p>
          <a:p>
            <a:pPr indent="0" lvl="0" marL="0" rtl="0" algn="ctr">
              <a:spcBef>
                <a:spcPts val="0"/>
              </a:spcBef>
              <a:spcAft>
                <a:spcPts val="0"/>
              </a:spcAft>
              <a:buNone/>
            </a:pPr>
            <a:r>
              <a:t/>
            </a:r>
            <a:endParaRPr b="1" sz="2200">
              <a:solidFill>
                <a:schemeClr val="dk1"/>
              </a:solidFill>
              <a:latin typeface="Times New Roman"/>
              <a:ea typeface="Times New Roman"/>
              <a:cs typeface="Times New Roman"/>
              <a:sym typeface="Times New Roman"/>
            </a:endParaRPr>
          </a:p>
        </p:txBody>
      </p:sp>
      <p:pic>
        <p:nvPicPr>
          <p:cNvPr id="122" name="Google Shape;122;p1"/>
          <p:cNvPicPr preferRelativeResize="0"/>
          <p:nvPr/>
        </p:nvPicPr>
        <p:blipFill>
          <a:blip r:embed="rId22">
            <a:alphaModFix/>
          </a:blip>
          <a:stretch>
            <a:fillRect/>
          </a:stretch>
        </p:blipFill>
        <p:spPr>
          <a:xfrm>
            <a:off x="23189800" y="24647725"/>
            <a:ext cx="6630401" cy="1980950"/>
          </a:xfrm>
          <a:prstGeom prst="rect">
            <a:avLst/>
          </a:prstGeom>
          <a:noFill/>
          <a:ln>
            <a:noFill/>
          </a:ln>
        </p:spPr>
      </p:pic>
      <p:pic>
        <p:nvPicPr>
          <p:cNvPr id="123" name="Google Shape;123;p1"/>
          <p:cNvPicPr preferRelativeResize="0"/>
          <p:nvPr/>
        </p:nvPicPr>
        <p:blipFill>
          <a:blip r:embed="rId23">
            <a:alphaModFix/>
          </a:blip>
          <a:stretch>
            <a:fillRect/>
          </a:stretch>
        </p:blipFill>
        <p:spPr>
          <a:xfrm>
            <a:off x="23189800" y="26693563"/>
            <a:ext cx="6630400" cy="2105696"/>
          </a:xfrm>
          <a:prstGeom prst="rect">
            <a:avLst/>
          </a:prstGeom>
          <a:noFill/>
          <a:ln>
            <a:noFill/>
          </a:ln>
        </p:spPr>
      </p:pic>
      <p:pic>
        <p:nvPicPr>
          <p:cNvPr id="124" name="Google Shape;124;p1"/>
          <p:cNvPicPr preferRelativeResize="0"/>
          <p:nvPr/>
        </p:nvPicPr>
        <p:blipFill>
          <a:blip r:embed="rId24">
            <a:alphaModFix/>
          </a:blip>
          <a:stretch>
            <a:fillRect/>
          </a:stretch>
        </p:blipFill>
        <p:spPr>
          <a:xfrm>
            <a:off x="23189800" y="28864150"/>
            <a:ext cx="6630400" cy="2037777"/>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2005-11-14T14:36:50Z</dcterms:created>
  <dc:creator>mmartel</dc:creator>
</cp:coreProperties>
</file>